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59" r:id="rId8"/>
    <p:sldId id="260" r:id="rId9"/>
    <p:sldId id="261" r:id="rId10"/>
    <p:sldId id="264" r:id="rId11"/>
    <p:sldId id="262" r:id="rId12"/>
    <p:sldId id="266" r:id="rId13"/>
    <p:sldId id="263"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2" r:id="rId28"/>
    <p:sldId id="283" r:id="rId29"/>
    <p:sldId id="284" r:id="rId30"/>
    <p:sldId id="285" r:id="rId31"/>
    <p:sldId id="286" r:id="rId32"/>
    <p:sldId id="287" r:id="rId33"/>
    <p:sldId id="288" r:id="rId34"/>
    <p:sldId id="289" r:id="rId35"/>
    <p:sldId id="290" r:id="rId36"/>
    <p:sldId id="291" r:id="rId37"/>
    <p:sldId id="296" r:id="rId38"/>
    <p:sldId id="297" r:id="rId39"/>
    <p:sldId id="292" r:id="rId40"/>
    <p:sldId id="293" r:id="rId41"/>
    <p:sldId id="294"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4" r:id="rId58"/>
    <p:sldId id="315" r:id="rId59"/>
    <p:sldId id="312" r:id="rId60"/>
    <p:sldId id="313" r:id="rId61"/>
    <p:sldId id="316" r:id="rId62"/>
    <p:sldId id="317" r:id="rId63"/>
    <p:sldId id="318" r:id="rId64"/>
    <p:sldId id="319" r:id="rId65"/>
    <p:sldId id="320" r:id="rId66"/>
    <p:sldId id="321" r:id="rId67"/>
    <p:sldId id="322" r:id="rId68"/>
    <p:sldId id="32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43C8"/>
    <a:srgbClr val="CC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5F80F-43F3-4AC6-BE77-7A135F410D60}" v="2" dt="2021-02-23T12:23:16.679"/>
    <p1510:client id="{E4E12333-86C6-4EDA-A025-DCCCB7E10CF3}" v="2" dt="2021-03-10T16:40:03.462"/>
    <p1510:client id="{ED8A5DEA-8331-4194-B053-1A237D20F9ED}" v="2" dt="2021-03-17T09:37:02.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5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8BQ1A04E8-SRIMANTH MADIRA" userId="S::18bq1a04e8@vvit.net::49c96e0f-2f14-49e7-b478-4b4137cd6604" providerId="AD" clId="Web-{ED8A5DEA-8331-4194-B053-1A237D20F9ED}"/>
    <pc:docChg chg="modSld">
      <pc:chgData name="18BQ1A04E8-SRIMANTH MADIRA" userId="S::18bq1a04e8@vvit.net::49c96e0f-2f14-49e7-b478-4b4137cd6604" providerId="AD" clId="Web-{ED8A5DEA-8331-4194-B053-1A237D20F9ED}" dt="2021-03-17T09:37:02.973" v="1" actId="14100"/>
      <pc:docMkLst>
        <pc:docMk/>
      </pc:docMkLst>
      <pc:sldChg chg="modSp">
        <pc:chgData name="18BQ1A04E8-SRIMANTH MADIRA" userId="S::18bq1a04e8@vvit.net::49c96e0f-2f14-49e7-b478-4b4137cd6604" providerId="AD" clId="Web-{ED8A5DEA-8331-4194-B053-1A237D20F9ED}" dt="2021-03-17T09:37:02.973" v="1" actId="14100"/>
        <pc:sldMkLst>
          <pc:docMk/>
          <pc:sldMk cId="0" sldId="311"/>
        </pc:sldMkLst>
        <pc:picChg chg="mod">
          <ac:chgData name="18BQ1A04E8-SRIMANTH MADIRA" userId="S::18bq1a04e8@vvit.net::49c96e0f-2f14-49e7-b478-4b4137cd6604" providerId="AD" clId="Web-{ED8A5DEA-8331-4194-B053-1A237D20F9ED}" dt="2021-03-17T09:37:02.973" v="1" actId="14100"/>
          <ac:picMkLst>
            <pc:docMk/>
            <pc:sldMk cId="0" sldId="311"/>
            <ac:picMk id="68610" creationId="{00000000-0000-0000-0000-000000000000}"/>
          </ac:picMkLst>
        </pc:picChg>
      </pc:sldChg>
    </pc:docChg>
  </pc:docChgLst>
  <pc:docChgLst>
    <pc:chgData name="18BQ1A0469-KAVURISRILEKHA" userId="S::18bq1a0469@vvit.net::dcf3f06a-9643-4f5e-ab92-5562e55d54a9" providerId="AD" clId="Web-{6F85F80F-43F3-4AC6-BE77-7A135F410D60}"/>
    <pc:docChg chg="sldOrd">
      <pc:chgData name="18BQ1A0469-KAVURISRILEKHA" userId="S::18bq1a0469@vvit.net::dcf3f06a-9643-4f5e-ab92-5562e55d54a9" providerId="AD" clId="Web-{6F85F80F-43F3-4AC6-BE77-7A135F410D60}" dt="2021-02-23T12:23:16.679" v="1"/>
      <pc:docMkLst>
        <pc:docMk/>
      </pc:docMkLst>
      <pc:sldChg chg="ord">
        <pc:chgData name="18BQ1A0469-KAVURISRILEKHA" userId="S::18bq1a0469@vvit.net::dcf3f06a-9643-4f5e-ab92-5562e55d54a9" providerId="AD" clId="Web-{6F85F80F-43F3-4AC6-BE77-7A135F410D60}" dt="2021-02-23T12:23:16.679" v="1"/>
        <pc:sldMkLst>
          <pc:docMk/>
          <pc:sldMk cId="0" sldId="321"/>
        </pc:sldMkLst>
      </pc:sldChg>
    </pc:docChg>
  </pc:docChgLst>
  <pc:docChgLst>
    <pc:chgData name="18BQ1A04A1-MEKALA PRASANTH" userId="S::18bq1a04a1@vvit.net::9f5e09bf-5ef9-4ee2-ae0f-08831bff638c" providerId="AD" clId="Web-{E4E12333-86C6-4EDA-A025-DCCCB7E10CF3}"/>
    <pc:docChg chg="addSld delSld">
      <pc:chgData name="18BQ1A04A1-MEKALA PRASANTH" userId="S::18bq1a04a1@vvit.net::9f5e09bf-5ef9-4ee2-ae0f-08831bff638c" providerId="AD" clId="Web-{E4E12333-86C6-4EDA-A025-DCCCB7E10CF3}" dt="2021-03-10T16:40:03.462" v="1"/>
      <pc:docMkLst>
        <pc:docMk/>
      </pc:docMkLst>
      <pc:sldChg chg="new del">
        <pc:chgData name="18BQ1A04A1-MEKALA PRASANTH" userId="S::18bq1a04a1@vvit.net::9f5e09bf-5ef9-4ee2-ae0f-08831bff638c" providerId="AD" clId="Web-{E4E12333-86C6-4EDA-A025-DCCCB7E10CF3}" dt="2021-03-10T16:40:03.462" v="1"/>
        <pc:sldMkLst>
          <pc:docMk/>
          <pc:sldMk cId="800547811" sldId="324"/>
        </pc:sldMkLst>
      </pc:sldChg>
    </pc:docChg>
  </pc:docChgLst>
</pc:chgInfo>
</file>

<file path=ppt/ink/ink1.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45:49.6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74,'0'0,"0"0,24 0,1 0,0 0,-25 0,25 0,-25 0,25 0,-1 0,-24-24,25-1,-25 25,25 0,-25 0,25-25,0 25,-1 0</inkml:trace>
</inkml:ink>
</file>

<file path=ppt/ink/ink10.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1:00.3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178 669,'-25'0,"1"0,-1 0,0 50,-25-25,50 49,0-74,-24 50,24-25,0-1,0 1,0 0,0-25,0 25,0 25,0-50,24 24,-24-24,50 0,-25 0,0 0,-1 0,-24 0,25 0,0 0,25-24,-26-1,1 25,50-75,-51 75,1-25,0 25,0-24,0-1,-1 0,-24 25,0-50,0 1,0-1,0 1,0-26,0 26,0-51,0-24,0 50,0 49,-24 0,24 25,0-24,0 24,0 0,0 49,0 1,0-1,0 1,0 24,0-24,0-25,0 49,24-49,-24 0,0 24,0-24,0 0,0 0,0 0,0 24,25 1,-25-1,25 51,-25-75,0 24,0 1,25-25,-25 24,0-49,0 0,0-25,0 25,0-74,0 0,0-1,0 25,0 1,0 24,0-25,0 1,0 49,0-25,0 0,0 0,0 25,0 0,49 0,-49 25,25-25,-25 25,25 0,0 24,0-49,-25 25,24-25,-24 25,0-25,50 50,-50-26,25 1,-25-25,0 25,25 0,-1-25,1 25,-25-25,25 0,0 0,-25 0,25 0,0 0,-1 0,-24 0,25 0,0 0,0-25,0 25,-1-50,-24 1,25 49,-25-50,0 50,0-25,0-24,0 49,0-25,0 0,0 0,0 25,0-49,0 49,-25 0,1 0,-1 0,25 0,-50 24,25 1,25 25,0-50,0 49,0-24,0 0,0 25,0-50,0 24,0-24,0 50,0-50,25 0,0 0,25 0,-50-25,49-24,-49-1,0 25,0-49,0 74,0-25,0 25,25 0,0 25,-25-25,25 25,-1-1,1 1,-25-25,25 25,0 0,0 0,-1-25,1 0,-25 0,25 0,0 0,0 0,-1 0,-24-25,25 25,0 0,-25-25,25-25,-25 50,0-49,0 49,0-25,0 25,0-50,0 50,0-24,0 24,-25 0,25 0,-25 0,25 0,0 0,0 0,25 0,-25 0,25 0,0 0,-1 0,1 0,0 0,25 0,-50 0,24-25,-24 0,25 0,0 0,-25 1,0 24,25-25,-25 25,0 0,0 25,0-1,-25 1,25 50,0-51,-25 1,25 25,0-25,0 24,0-24,-25 74,25-99,0 50,0-25,0-25</inkml:trace>
  <inkml:trace contextRef="#ctx0" brushRef="#br0" timeOffset="3841">2113 0,'0'0,"0"74,0 1,0 24,0-25,0 25,0-24,-25 24,25-49,-25 49,25-25,0-49,0 25,0-26,0 26,0-50,0 25,0-25,0 50</inkml:trace>
</inkml:ink>
</file>

<file path=ppt/ink/ink11.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1:05.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198 322,'0'0,"0"25,0 50,0-26,0 50,0-24,0-26,0-24,0 25,0-25,0-25,0 24,0 1</inkml:trace>
  <inkml:trace contextRef="#ctx0" brushRef="#br0" timeOffset="577">0 446,'0'0,"24"0,1 0,-25 0,25-24,0 24,0-25,-25 25,24-25,26 25,-50 0,50-50,-26 50</inkml:trace>
  <inkml:trace contextRef="#ctx0" brushRef="#br0" timeOffset="1369">421 620,'0'0,"0"0,-24 25,24 0,-25-1,25-24,-25 25,25 0,0 0,0-25,0 25,0 24,0-24,25-25,-25 25,25-25,-1 0,-24 0,0-25,25 0,-25 25,0-25,0 1,50-1,-50-25,0 50,0-25,25 1,-25 24,0 24,24-24,1 50,-25-50,0 25,0-25,0 25,0-1,25 26</inkml:trace>
  <inkml:trace contextRef="#ctx0" brushRef="#br0" timeOffset="2872">570 198,'0'0,"0"0,0 50,0-25,0 24,0 1,0 0,0-50,0 24,0 1,0 0,25-25,-25 25,0 0,0-1,25 1,-25 0,0 25,25-50,-25 0,0 0,0-50,0 25,0-24,0-1,0 25,0 0,0 1,0 24,0-25,0 0,0 25,24 0,1 25,-25 0,50-1,-50-24,25 50,-1 0,-24-50,25 24,-25-24,0 25,25 0,-25 0,0-25,0 25,0-1,0 1,0-25,0 25,0 0,0-25,0 25,0-25,0 0,-25 0</inkml:trace>
  <inkml:trace contextRef="#ctx0" brushRef="#br0" timeOffset="4360">942 0,'0'25,"0"-1,0 51,0-50,0 24,0-24,0 50,25-1,-25-49,0 0,25 49,-25-74,25 50,-25-26,0 1,24-25,1 0,0 0,0 0,49-25,-74-24,0-1,50 25,-50 1,0-1,0 0,0 0,0 25,0 0,0 0,0 0,0 50,0-25,0-1,0 1,0 0,0 0,0-25,25 25,-1-1,-24-24,25 25,-25-25,50 25,-25 0,0-25,-1 0,1 0,-25 0,25 0,-25 0,50 0,-50 0,24 0</inkml:trace>
</inkml:ink>
</file>

<file path=ppt/ink/ink12.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0:30.6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7689 198,'0'0,"25"0,25 0,24 0,-24 0,-26 0,51 0,-26 0,26 0,24 0,25 0,0 0,-25 0,0 0,25 25,-49-25,24 0,-49 0,-1 0,1 0,-25 0,24 0,-24 0,50 0,-51 0,26 0,-25 0,49 0,-49 0,25 0,-26 0,1 0,0 0,0 0,0 0,-1 0,26 0,-50 0,50 0,-1 0,-24 0,0 0,25 0,-1 0,-49 0,50 0,-1 0,-24 0,0 0,0-25,24 25,-24 0,0-24,0 24,0 0,24 0,1-25,-25 0,-1 25,-24 0,50 0,0 0,-1 0,-24 0,25 0,-26 0,26-25,0 25,-1 0,-24 0,0 0,24 0,-24 0,25 0,-25 0,0-25,-1 25,1 0,25-25,-25 25,-1 0,51 0,-26 0,1 0,0 0,-26 0,26-24,-50 24,50 0,-1-25,-24 25,-25 0,50 0,-26 0,-24 0</inkml:trace>
  <inkml:trace contextRef="#ctx0" brushRef="#br0" timeOffset="1591">10318 223,'-24'25,"-1"0,0 49,-25 1,1-51,49 1,-50 25,25-50,1 0,-1 25,0-1,0 1,0 0,-24-25,-1 74,-24-49,-26 50,-24-26,0 26,0-26,25-24,0 25,0-50,49 24,-24 1,24-25,0 0,-24 0,0 0,24 0,-74 0,-25 0,-49 0,-1 0,-49-25,-99-49,49 49,100 0,-125 1,51-51,-1 50,25-24,24 49,125 0,50 0,-51-50,51 50,24 0,0 0,-24 0,49 0,-25 0,-25-25,25 25,-24 0,-1-49,1 49,24-25,25 25,-50 0,1 0,24 0,25 0,-50 0,25 0,0 0,25 0,-24 0,-1-25,0 25,25 0,-50 0,1-25,24 25,0 0,0-24,-24-1,49 25,-50 0,25 0,1-25,24 25,0 25,0 0,0-25,0 24,0 26,0-50,0 25,0 0,0-1,0 1,0 0,0 0,0-25,0 25,0-1,0 1,0-25,0 0,0-49,0 24,0 0,-25 0,25 25,0-49,0 24,0 0,0 25,0-25,0-24,0 24,0 0,0 0,0 0,0 25,0-24,0-1,0 0,25 25,-25 0,49 0,-49 0,25 0,-25 0,50 0,24-25,-74 25,25 0,-25 0,25 0,-1 0</inkml:trace>
  <inkml:trace contextRef="#ctx0" brushRef="#br0" timeOffset="18198">6052 1761,'-25'0,"0"0,25 25,-24 0,24 24,0-24,0 0,-25 24,25-24,0 50,0-51,0 1,0 0,0 0,0 0,0 0,25-1,-25 1,49-25,-24 25,0 0,24-25,26 0,-75 0,25 0,49 25,-49-25,24 0,1 0,0 0,-26 0,1 0,0 0,0 0,24 0,-24-25,0 0,-25 25,0-74,0 24,0 25,0 0,0-74,0 74,0 25,0-25,0 1,0-1,0 25,0 0,-50-25,26 25,-26 0,50-25,-50 25,-24 0,24-49,26 24,-1 25,25 0,-25 0,25 0,-50 0,50 0,-24-25,-26 25,50 0</inkml:trace>
  <inkml:trace contextRef="#ctx0" brushRef="#br0" timeOffset="19630">6523 2108,'0'25,"25"-25,-25 25,25 49,0-24,-1-25,-24 0,25-1,0 1,0-25</inkml:trace>
  <inkml:trace contextRef="#ctx0" brushRef="#br0" timeOffset="20174">6796 2183,'0'0,"0"25,25 24,-25-49,25 50,-25-1,25-49,-25 50,0-50,0 0,0 0,24-50,-24 26,0 24,0-25,0 0,0 0,0 0,75 1,-75-1,25 0,-25 25,24 0,-24 0,25 0,0 0,0 0,-25 0,25 0,24 0,-24 25,-25-25,0 49,25-24,-25 0,25 0,-25 0,0-1,0-24,24 50,-24-50,0 25,0-25,0 49</inkml:trace>
  <inkml:trace contextRef="#ctx0" brushRef="#br0" timeOffset="21326">7491 2332,'0'-25,"24"25,26-25,-25 25,0 0,-1-25,1 25,-25 0,50-25,-25 25,0 0,-1 0,-24 0,25 0,0 0,0 0,-25 0</inkml:trace>
  <inkml:trace contextRef="#ctx0" brushRef="#br0" timeOffset="22014">7714 2083,'0'25,"0"0,0 50,25-51,-25 26,0-50,0 50,0-1,0-49,0 25,0 0</inkml:trace>
  <inkml:trace contextRef="#ctx0" brushRef="#br0" timeOffset="22598">8160 1984,'0'0,"0"25,0 25,0-1,0 1,0 0,25-1,-25-24,0 25,25-50,-25 24,0-24,0 25,25-25,-25 0</inkml:trace>
  <inkml:trace contextRef="#ctx0" brushRef="#br0" timeOffset="23342">8681 1984,'-25'0,"25"-25,25 25,-25 0,75-49,-51 49,1 0,0-25,50 25,-51 0,1 0,0 0,25 0,-26 0,1 0,-25 0,25 0,-25 0</inkml:trace>
  <inkml:trace contextRef="#ctx0" brushRef="#br0" timeOffset="23958">8880 2208,'25'0,"-1"0,-24 0,50-25,-50 25,25 0,0 0,-1-25,1 25,-25 0,50-25</inkml:trace>
  <inkml:trace contextRef="#ctx0" brushRef="#br0" timeOffset="24526">9326 1736,'0'0,"0"0,0 75,25-51,-25 26,50 24,-50-24,0-50,0 25</inkml:trace>
  <inkml:trace contextRef="#ctx0" brushRef="#br0" timeOffset="25158">9376 1687,'0'0,"0"-50,0 50,0-25,0 25,0-25,0 25,0-49,25 49,-25-25,24 25,-24-25,25 25,-25 0,25 0,0 0,0 25,-1-25,1 25,-25 0,25-25,0 24,0-24,-1 25,-24 0,25 0,-25-25,0 25,25-1,-25 26,25-50,-25 25,0-25,0 49,0-49,0 25,0-25,0 50,0-50,0 25,0-25,0 49,0-49,0 25,-25 0,25 0,-25-25,25 24,-25-24,1 0,24 0,-25 25,25-25,-25 25,0-25,25 0,-25 25,-49-25,74 25,-25-25</inkml:trace>
  <inkml:trace contextRef="#ctx0" brushRef="#br0" timeOffset="44502">1637 3993,'49'0,"51"25,48 0,51 0,24 0,-99-1,0-24,25 0,0 0,-50 0,0 0,0 0,-49 0,0 0,-26 0,-24 0,25 0,0 0,0 0,0 0,24 0,26 0,-1 0,-49 0,25 0,-1 0,1 0,-25 0,24 0,-24 0,0 0,24 0,-49 0,25 0,50 0,-1 0,-24 0,49-24,0 24,25-25,-50 25,1-25,24 25,-49 0,-25-25</inkml:trace>
  <inkml:trace contextRef="#ctx0" brushRef="#br0" timeOffset="45950">1662 4018,'0'0,"0"75,0 49,0-75,0 51,0-51,0 50,0-24,0-26,0 26,0-1,0 25,0-74,0 74,-25 1,25-26,-50 0,50 1,0 24,0-74,0 25,0-1,-25-49,25 50,0-25,0-1,0 51,0-50,0 24,0-24,0 49,0-49,0 25,0-25,0-25,-24 24,24 1,24 0,1-25,50 0,24 0,50 0,-25 0,-25 0,74 0,-24 0,-25 0,0 0,0 0,-74 0,24 0,26 0,24 0,-25 0,25 0,0 0,-25 0,0 0,-24 0,24 0,-49 0,-1 0,-49 0,25 0,0 0,-25 0,25 0,-1 0,26 0,-25 0,74 0,-25 0,-49 0,-25 0,50 0,-50 0,25 0,-25 0,74 0,-24 0,-1 0,1-25,-50 25,25 0,0 0,-25 0,0-25,49-24,-49-50,0 24,25-24,-25-25,0 50,0-1,0-24,0 49,0-123,0 98,0 26,0-1,0 25,0 0,0-24,0 49,25-50,-25-24,0 24,0-24,0 24,0 1,0-26,0-24,0 24,0 1,0 0,0-1,0 50,0-24,0-1,0 50,0-25,0 1,0-1,0 25</inkml:trace>
  <inkml:trace contextRef="#ctx0" brushRef="#br0" timeOffset="48390">3175 4241,'0'0,"0"0,0 50,0 0,0 49,0-25,0 1,0-1,0 1,0 24,0-50,0 26,0-50,0-1,0 1,0 0,0-25,0 50,0-26,0 51,0-50,0 24,0-24,0 49,0-49,0 25,0-25,0 0,0 24,0-24,0-25,0 50,0-26,0 51,0-50,0 24,0-24,0 25,0-50,0 24,0 26,0-25,0 0,0-1,0 1,0 50,0-51,0 1</inkml:trace>
  <inkml:trace contextRef="#ctx0" brushRef="#br0" timeOffset="49638">1885 5234,'0'-25,"0"25,25 0,-25 0,24 0,1-25,0 0,0 25,-25 0,25-25,-1 25,26 0,-25 0,49-24,25 24,1 0,24 0,0 0,-50 0,25 0,-24 0,-1 0,25 0,-24 0,-1 0,-49 0,0 0,49 0,-24 0,-25 0,-1 0,1-25,0 25,50 0,-51 0,51 0,-26 0,1 0,24 0,26 0,24 0,-25 0,-25 0,50 0,-74 0,-1 0,-49 0,25 0,0 0,0 0,-25 0,25-25,24 25,-49 0,50-25,-50 25,25 0,-25 0,49-25,-49 25,25-24,-25 24,50 0,-50 0,49-25,-73 25,-76 0</inkml:trace>
  <inkml:trace contextRef="#ctx0" brushRef="#br0" timeOffset="51430">2927 4291,'0'-25,"0"25,-25 0,0 0,0 0,0 0,1 0,24 0,-25 0,0 0,0 0,25 0,-49 0,49 25,-25-25,25 50,0-25,0-1,0 1,25 0,-25 0,24-25,1 0,0 0,0 0,-25 0,49 49,1-24,-25-25,-25 0,25 0,-1 0,1-25,-25 25,25-24,-25 24,0-25,0 0,25 25,-25-25,0 0,0 1,0-26,0 25,0 25,0-25</inkml:trace>
  <inkml:trace contextRef="#ctx0" brushRef="#br0" timeOffset="53070">4539 4266,'0'50,"0"-50,0 50,0-26,0 51,0-50,0-1,0 1,0-25,-25 25</inkml:trace>
  <inkml:trace contextRef="#ctx0" brushRef="#br0" timeOffset="54206">2852 5333,'-25'0,"25"0,25-25,-25 25,25 0,-25 0,25 0,0 0,-1 0,-24 0,50 25,-50-25,25 25,-25-1,0 1,-25 25,25-25,-74 0,74-25,-25 0,25 0,-25 0,0 24,25-24,25-24,0 24,0 0,24 0,-24 0,0 0,24 0,-49 0,25 0</inkml:trace>
  <inkml:trace contextRef="#ctx0" brushRef="#br0" timeOffset="56166">4241 5258,'0'-49,"0"49,0-25,0 25,25-25,-25 25,25 0,0 0,-1 0,1 0,-25 0,25 50,0-1,-25 1,25-25,-25-25,0 25,24-25,-24 0,50 0,-25 0,-25-25,49 25,-49 0,25 0,25 0,-25 0,0 0,49 25,-74 24,25-49,-25 25,0-25,0 25,0 0,0-25,-25 0,-25 49,26-49,-26 0,25 0,-25 25,26-25,-26 0,50 0,-50 25,26-25,-26 0,50 0,-25 0,0 0,1 0,24 0</inkml:trace>
  <inkml:trace contextRef="#ctx0" brushRef="#br0" timeOffset="58102">818 3398,'25'0,"25"0,-50 0,24 25,1 0,50 49,-75-74,49 25,-24 0,0 0,0-1,-25-24,49 25,-49-25,50 25,-50 0,25-25,-1 49,1-49,-25 25,25-25,-25 0,25 25,0-25,-25 25,25-25,-25 25,49-25,-49 24,25 1,0 0,0-25,-1 0,1 0,0 25,-25-25,50 0,-26 25,1-1,-25 1</inkml:trace>
  <inkml:trace contextRef="#ctx0" brushRef="#br0" timeOffset="59254">0 3572,'0'0,"0"0,24 0,1 25,0 49,0-24,0-1,-25-49,0 50,24-1,26 26,-50-50,0 24,0-49,0 25,0 0,0 0,25-25,-25 0,0-25,0-50,0 1</inkml:trace>
  <inkml:trace contextRef="#ctx0" brushRef="#br0" timeOffset="60014">0 3423,'0'0,"0"-25,24 25,-24 0,25 0,0 0,0 0,-25 0,25 0,49 25,-74 0,50 0,-1-25,-49 24,0-24,25 25,0 0,25 25,-26-26,-24 26,0-50,0 25,0 24,0-49,0 25,0-25,0 50,0-25,0-1,0 1,-24 0,24 25,-25-50,0 24,25-24,0 25,-25 0,25-25,0 25,-50-25,50 25,-24-25,-1 24,0-24,-25 0,50 0,0 0,50 0</inkml:trace>
  <inkml:trace contextRef="#ctx0" brushRef="#br0" timeOffset="61342">1364 3076,'0'24,"0"-24,0 25,0 0,0 25,0 24,0-49,0 0,25 0,-25-25,0 24,25 26,-1-25,1 0,-25-25,50 0,-50 0,25 0,-25 0,49 0,-49 0,25 0,-25-25,0 25,0-25,0 0,0 0,0 25,0-24,0-1,0 0,0 0,0 0,0-24,-25 24,0-25,1 25,24 25,-25-49,-50 24,75 25,-49-25,-1 0,50 25,-25-24,0 24</inkml:trace>
  <inkml:trace contextRef="#ctx0" brushRef="#br0" timeOffset="62886">1612 3349,'-25'24,"25"1,25 0,0 0,-25 0,25 24,-1-24,-24-25,25 0,-25 0,50 0,-50 0</inkml:trace>
  <inkml:trace contextRef="#ctx0" brushRef="#br0" timeOffset="63566">1810 3373,'0'0,"0"25,25-25,-25 25,0-25,0 0,0-25,0-24,0 49,0-25,0 0,25 25,0-25,0 25,-25 0,49 0,-49 25,0-25,50 50,-50-26,0 1,25 25,-25-50,0 49,0-49,24 25,-24 0</inkml:trace>
  <inkml:trace contextRef="#ctx0" brushRef="#br0" timeOffset="65014">595 4241,'0'25,"0"-25,25 25,0 25,-1-25,-24-1,0 26,0 24,25-49,-25 50,0-75,0 24,25 1,-25 0,0-25,0 25,0-25,0 49,0-24,0-25,-25-25,0-24,1-1,24 25,-50-24,50 49,0-25,0-25,0 50,0-49,0 49,0-25,0 25,0-50,0 50,0-24,0-1,0-25,50 50,-26 0,1 0,0 0,25 0,-50 0,24 0,1 0,0 0,-25 0,25 0,24 0,-49 25,25 25,25-1,-50-24,49 0,-24 24,0 1,-25-25,0 0,0-25,0 24,0-24,0 50,0-25,-25 0,25-25,-25 0,1 0,-1 0,25 0,-25 24,25-24,-25 0,0 0,25 0,-24 0,-1 0,0 0</inkml:trace>
  <inkml:trace contextRef="#ctx0" brushRef="#br0" timeOffset="66821">744 4266,'0'-49,"0"49,0-25,0 25,25 0,-1 0,1-25,-25 25,25 0,0 0,0 0,-25-25,24 25,1 0,0 0,-25 0,25 0,0-25,-1 25,-24 0,50 0,-25 0,-25 0,25 0</inkml:trace>
  <inkml:trace contextRef="#ctx0" brushRef="#br0" timeOffset="68173">694 5432,'0'0,"0"0,0 25,25 0,-25 24,0-24,0 25,0-25,0-1,0 1,25 0,0 0,-25-25,-25 0,-25 0,50 0,0-25,-25 0,25-24,0 24,0 0,0 0,-49 0,49 1,0-1,0 0,0 25,0-25,0 0,0 0,0 25,49 0,-49 0,25 0,-25 0,50 0,-50 0,49 0,1 0,-50 0,50 0,-1 0,-49 25,25-25,0 25,0 0,-25 0,24 0,-24-25,0 24,25 1,-25 0,0 0,0-25,25 49,-25-24,0 25,0 24,0-74,-25 0,0 0,-24 25,49-25,-50 0,50 0,-25 0,25 0,-49 0,24 0,25 0,-50 0,50 0,-24 0,24 0,-50 0,50 0,-25 0</inkml:trace>
  <inkml:trace contextRef="#ctx0" brushRef="#br0" timeOffset="70078">2505 3448,'-25'0,"0"0,0 0,25 25,-24-1,-26 1,50 0,0 0,0 0,0-1,0 26,0-25,0 24,0 1,0-50,0 25,25 0,0-1,-1 1,-24-25,25 25,-25-25,25 0,0 0,-25 25,25-25,0 0,-1 0,-24 0,25 0,0-25,0 25,-25-50,0 50,0-24,0-1,0 0,0-25,0 1,0 49,0-75,0 51,-25-26,25 50,0-50,-25 50,25-24,0 24</inkml:trace>
  <inkml:trace contextRef="#ctx0" brushRef="#br0" timeOffset="71270">2505 3696,'0'25,"25"-25,-25 24,49 26,-49-25,25 0,0 24,0 1,0-50,-25 25,0-25,24 0,-24 24,25-24,0 25</inkml:trace>
  <inkml:trace contextRef="#ctx0" brushRef="#br0" timeOffset="71958">2852 3770,'25'0,"-25"0,0 25,25 25,-25-26,0 1,0 0,0 0,0-25,0 0,0 0,0-75,0 75,0-49,0 24,0 25,0-25,0 0,25 1,-1 24,26 0,-25 0,-25 0,25 0,-1 49,-24-49,0 50,25-50,-25 25,0-1,0 1,0 0,0 0,0 0,25-25,-25 24,0-24,0 25,0-25</inkml:trace>
  <inkml:trace contextRef="#ctx0" brushRef="#br0" timeOffset="73286">2753 3423,'0'-25,"0"25,25 0,-25 0,25 0,24 0,-49 0,50 25,-50-25,25 0,-25 0</inkml:trace>
  <inkml:trace contextRef="#ctx0" brushRef="#br0" timeOffset="74062">3820 3547,'0'25,"-50"0,25-25,-24 24,24 1,0-25,0 50,0-25,25-1,-24 26,24-50,0 50,0-26,0 1,0 25,24-25,1-25,0 24,0 1,24 0,-24-25,0 0,25 25,-26-25,1 0,25 0,24 0,-24 0,-25 0,-1 0,26 0,-25 0,24-25,-49 0,25-24,0-1,-25 0,0-24,0 49,0-49,0 24,-25-24,0 24,-24 1,-1 24,1 25,-1 0,25 0,0 0,25 0,-24 0,-1 0,0 0</inkml:trace>
  <inkml:trace contextRef="#ctx0" brushRef="#br0" timeOffset="74998">4043 3770,'0'25,"49"-25,1 0,24 25,-49-25,25 49,-1-49,-24 25,0 0,0-25,0 0,-25 25,24-25,1 0,25 25,-25-1,-25-24,24 0</inkml:trace>
  <inkml:trace contextRef="#ctx0" brushRef="#br0" timeOffset="75686">4464 3721,'0'0,"0"49,0-49,0 25,0-25,0 50,25-50,-25 24,0-24,25 50,0-25,-25-25,0-50,0 25,0 1,0-51,0 50,0-24,0 49,25 0,-1 0,1 0,0 0,-25 0,50 0,-50 25,25-1,-25 1,49 0,-24 0,-25 0,0-25,25 24,-25 1,0 0,25-25,-25 25</inkml:trace>
</inkml:ink>
</file>

<file path=ppt/ink/ink13.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0:02.6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1019,'0'0,"50"25,-50 0,25-25,-25 25,49 0,1 49,-25-74,-25 25,49 24,-24-49,0 50,-25-50,25 25,-25-25,25 25,-25-25,0-25,0 25,0-25,0 0,0 0,24 1,1-1,-25 0,0 0,0 25,25-25,-25 1,25-1,-25-25,25 50,-25-25,0 0,24 1,-24 24,25-50,-25-24,25 74,0-25,-25 0,25-25,24 1,-24 24,0-25,0 26,-1-26,1 25,-25 0,0 25,25-49,-25 24,25 25,0-25,-25 0,24 1,-24 24,25-25,0 0,0-25,0 50,-25-24,24-1,-24 0,50 0,-25 0,0 1,-25 24,49-25,-24 0,0-25,0 50</inkml:trace>
</inkml:ink>
</file>

<file path=ppt/ink/ink14.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0:40.85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1098 2265,'-25'0,"25"0,-24 0,-26 0,50-25,-50 25,26-49,-1 49,-25-25,50 0,-49 25,49-25,-25 25,0-24,0-1,25 25,-25-25,25 25,-24 0,24-25,-25 0,0 1,0 24,0 0,25 0,-49-25,24 25,0-25,0 25,0 0,25 0,-49 0,24 0,0 0,-24 0,49 0,-50 25,25 24,-24-49,24 0,0 50,0-25,0 24,25-24,0 0,-24 0,24-25,0 49,0-24,0 0,0-25,0 50,0-26,0 1,0 0,0 0,0-25,0 25,0 0,0-1,0 1,0 0,0 25,0-50,0 49,0-24,0 49,0-49,0 50,0-26,0-24,0 0,0 24,0 1,24 0,-24-50,0 49,0-24,0 0,0 24,0 1,0 24,50-24,-50-25,0 25,0-26,0 1,0 25,25-25,-25-1,0 1,0-25,0 25,0 0,0 24,0-49,0 50,0-25,0 49,0-49,25 0,-25 0,0-25,0 24,0 1,0 0,0 0,0 0,24-25,-24 49,0-49,25 25,-25 0,0 0,0-25,0 24,0 1,0 0,25 0,-25 0,50-1,-50-24,49 0,-24 0,-25 0,25 0,0 0,-25 0,24 0,-24 0,50 0,-50 0,50-49,-50 24,24 0,1-24,-25 49,25-50,-25 50,0-25,25-24,25-1,-50 0,0 50,0-24,0 24,24-50,1-24,-25 74,0-25,0 0,25 0,0-24,-25 24,0 0,0-25,0 1,0 24,0-25,25-24,-1 24,-24 25,0 1,0-51,0 26,0 24,0-25,0 1,0-1,0 25,0-24,0-1,0 0,0-24,0 49,25-24,-25 24,0 25,0-50,0 25,0 1,0-26,0 25,25-24,-25 24,0 0,0 0,0-25,25 26,-25-1,0 0,25-49,-25 74,0-25,0 0,24-25,-24 50,50-74,-50 49,25-24,0 24,-1-50,1 26,0-1,0-49,24 0,-24 49,0 1,49-100,-74 124,0 0,25 0,0-24,0 24,0-25,-25 25,49-24,-24-1,0-24,24 49,-49-25,25 1,50-75,-50 74,-25 25,24-24,1 24,0-25,25 1,-1 24,-49 0,25 0,25-24,-26 24,1 25,25-50,-25 1,24 24,-24 25,25 0,-1-75,1 75,-1-24,-24-1,-25 25,50-25,-25 25,-1 0,1 0,0 0,0 0,-25 0,49 0,-49 0,25 0,-25 0,25 0,0 0,0 0,-25 0,25 25,-1-25,26 25,-50-1,50 1,-1 0,1 25,-25-26,-25 1,24-25,-24 25,25 0,0-25,-25 49,25-24,0 0,-1 25,1-1,0 1,25 0,-26-1,-24-24,0 25,50 24,-50-49,0 0,0-1,25 51,0-26,-25-24,0 0,24 25,-24-50,0 49,25 1,-25 24,0 1,25-1,-25 1,25-26,-25 1,0-25,0 24,0-24,0 0,25-25,-25 25,0-25,0 49,0-24,0 0,0 24,0-49,0 25,0-25,24 50,1-25,-25-1,25 1,0 0,-25 0,25-25,-25 25,24-1,1 1,-25-25,50 0,-25 0,24 0,-24 0,0-25,-25 1,25-1,0 25,-1-50,1 50,0-25,-25 25,25 0,0-24,-25-1,24 25,1 0,50 0,-75 0,49 0,-24 0,-25 0,50 0,-50 0,24 0,1-25,0 25,-25 0,25 0,-25 0,49 0,-49 0,25 0,-25 0,25 0,0 25,0 0,-1-1,1-24,-25 0,25 25,0 0,-25-25,25 25,-25-25,24 25,1-1,0 1,0 0,-25 25,25-1,-1-24,-24 0,50 0,-50-1,0-24,0 50,0-25,0 0,25 24,-25-49,0 25,0 25,0-25,0 24,0-24,0 25,0-1,-50 50,50-49,0-50,-25 74,25-49,0 0,0 0,0 24,-24 26,24-1,-50 75,50-99,0-1,-25 1,25 49,0-49,0-25,0-1,-25 51,25-50,0-1,0 1,0-25,0 25,0 0,0 0,0-1,0 1,0 0,0 0,0-25,0 25,0-1,0-24,0 25,0 25,0-25,0-25,-24 49,24-24,0-25,-25 50,25-26,-25 1,25-25,-25 25,25-25,-49 25,49-25,-25 0,0 0,-25 25,1-25,-26 0,51 0,-51 0,1 0,49 0,-49 0,74 0,-25 0,0 0,0 0,-24-25,24 0,-25 0,25 0,1 1,-51-51,75 75,-25-25,25 1,0-1,-74-50,74 26,-25 24,25-49,-25 24,25 50,0-50,-25-24,25 49,0 0,0-49,0 0,0 49,0-50,0 1,0 49,0-25,0 26,0-1,0 0,0 25,0-25,0 0,0-24,0 24,0 0,0-24,0-26,0 75,0-25,25-74,-25 99,0-49,25-1,-25 0,25 1,-25 24,0-25,0 1,25 49,-25-75,0 51,0-26,0 50,0-25,0 25,0-50,0 50,0-24,0 24,0-50,49 25,-49 0,0 1,0 24</inkml:trace>
</inkml:ink>
</file>

<file path=ppt/ink/ink15.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0:57.4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52 645,'0'0,"0"-25,25 0,25 25,-50 0,49-25,-24 25,0-25,25 25,-1-24,1 24,24-25,-24 25,74-25,-50 25,1-25,24 25,-25 0,25 0,50 0,75 0,-51 0,100 0,25 0,24 0,-99 0,-49 0,-75 0,-49 0,24 0,-74 0,25 0,0 0,0 0,-1 0,51 0,-1-25,1 1,-26 24,26 0,-50 0,24-25,-24 25,25-25,-26 25,1 0,25 0,-25 0,24-25,-24 25,74 0,-24 0,24 0,-25-49,-24 24,74 0,-74 25,24-50,-24 25,49 1,-25-26,50 0,-99 50,0-24,0 24,-25 0,24 0,26 49,-50-24,0 49,0 1,25 24,-25 0,25 1,-1-51,-24 26,25-26,-25 50,25 25,-25 0,25 25,-25 0,0 0,0 0,99 173,-99-247,0-51,0 1,0 0,0-25,-25 50,0-1,-49-49,-100 50,1-1,-75 1,0-25,-50 99,25-99,25 24,75-24,-1 0,0 49,25-74,1 50,24 24,74-74,-24 25,49-25,-74 25,49-25,0 50,1-26,-1 1,-24 25,49-50,0 0,0 0,-24 0,24 0,0 0,-25 0,1 0,24 0,0 0,0 0,1 0,-1 0,25 0,-25 0,-25 0,26 0,-51-25,1 0,24 25,-24 0,-1-25,-24 25,49-24,1 24,-1 0,1-25,49 25,-25 0,-25 0,50 0,-49-50,-26 50,26-25,-26-49,26 74,24-74,-25 24,25 0,-49-49,49 50,0-26,-24-49,49 74,-50-24,50 24,0-49,-49 0,24 25,0 24,25-49,0 24,0 75,0-49,0 24,0 0,-50 0,50 1,0-1,0-25,0-24,0 24,0-24,-25-1,25 26,-24-1,24 25,0 25,0-49,0 49,0-25,0 25,0-25,0 0,0 25,0-25,0 25,0-49,0 24,0-25</inkml:trace>
</inkml:ink>
</file>

<file path=ppt/ink/ink16.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3:19.464"/>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1F497D"/>
      <inkml:brushProperty name="fitToCurve" value="1"/>
    </inkml:brush>
  </inkml:definitions>
  <inkml:trace contextRef="#ctx0" brushRef="#br0">9798 1812,'0'0,"0"25,0-25,0 25,0 24,0-49,0 50,0-50,0 25,0 49,0-49,0 0,0 0,0-1,-25 26,25-50,0 25,0 24,0-49</inkml:trace>
  <inkml:trace contextRef="#ctx0" brushRef="#br0" timeOffset="1240">10964 1688,'25'25,"-25"0,0 49,0-24,0-25,0-1,0 26,0-25,0-25,0 25,0-1,0 1</inkml:trace>
  <inkml:trace contextRef="#ctx0" brushRef="#br1" timeOffset="6809">10021 1564,'0'25,"0"-25,-25 0,-24 0,-50 0,49 0,-74 0,-25-25,0 0,25 25,25-25,0 25,74 0,0 0,0 0,1 0,24 0,-25 0,0 0,0 0,-24 0,49 0,-25 0,0 0,0 25,25-25,-25 25,25-25,-24 25,24 0,0 24,0-49,0 25,0-25,0 50,0-50,0 24,0-24,0 50,0 0,0-1,0-49,0 25,24 0,1 0,0 0,-25-1,25-24,0 25,-25-25,24 25,-24 25,50-26,-50-24,50 0,-50 25,49 0,-49-25,25 25,0-25,24 25,26 24,-50-49,-25 0,24 0,1 0,25 0,-25 0,24 0,1 25,24-25,-24 0,-25 25,24-25,26 0,-50 0,24 0,-24 0,25 0,-1 0,-24 0,49 25,-49-25,-25 0,50 0,24 0,-24 24,24-24,1 0,-26 0,26 25,-51-25,26 0,-50 0,50 0,-50 0,24 0,-24 0,50 0,25 0,24 0,-25 0,25 0,1 0,-1 0,-25 0,-24 0,-1 0,-49 0,25 0,25 0,-25-25,-25 1,24-26,-24 25,50 0,-50-24,0 24,0 0,25-24,-25-1,0 25,0 0,0-24,0 24,0-25,0 26,0-26,0 25,0 0,0 0,0 1,0-1,0 0,0 0,0 0,0 1,-25 24,-25-75,-49 26,74 49,1 0,-51 0,-24 0,99-25,-99 25,49-25,25 25,1 0,-1 0,0 0,25 0,-25 0,0 0,1 0,24 0,-50 0,25 0,0 0,-24 0,24 0,-25 0,-24 0,74 0,-25 0,-49 0,74 0,-25 0,-25 0,50 0,-25 0,-24 0,-1 0,25 0,-49 0,49 25,-24-25,-1 25,25-25,-24 0,24 0,0 0,0 0,-24 0,-1 0,50 0,-50 24,1-24,49 0,-25 0,0 0,0 25,0-25,1 0,-1 25,25-25,-50 0,25 0,25 25,-24-25,-1 0,-25 25</inkml:trace>
  <inkml:trace contextRef="#ctx0" brushRef="#br1" timeOffset="24088">0 671,'0'0,"25"0,0 50,49 74,-24-25,-25 25,-1-25,26 50,-50-75,25-24,24 74,-24-50,-25-24,0 0,25-1,0 1,-25-25</inkml:trace>
  <inkml:trace contextRef="#ctx0" brushRef="#br1" timeOffset="24832">74 696,'0'-25,"25"25,0 0,0 0,25 0,24 0,25 0,0-25,75 25,-75 0,0-25,-24 1,24-1,-25 25,1-25,-25 25,-1 0,50 0,1 0,-1-50,25 26,25 24,-1-25,26 0,-50 25,25-50,-25 26,0-1,-25 25,-24-25,24-25,-25 50,100 0,-75-24,0 24,-24 0,49-25,-25 25,-74-25,49 0,-24 25,-1 0,26 0,-1 0,-24 0,24 0,1 0,-1 0,-24 0,-1 0,-24 0,50-25,-51 25,51 0,-26-24,26 24,-1 0,1-50,-1 50,25 0,25-25,-74 25,24 0,1-25,-75 25,49 0,-24 0,0 0,-25 0,25-24,-25 24,49 24,-49 26,0 0,25 24,25 0,-25 1,-25 24,0 25,0-25,24-24,1 24,-25-49,0 49,0-50,0-24,0 50,0-75,0 24,0-24,0 25,0 0,-25 0,-24 24,-75 26,74-75,-74 74,50-49,-50 49,74-49,-24-25,24 25,-49 25,49-26,-24-24,-50 75,74-50,1-25,-26 24,-74 1,25 25,25-25,0-25,-75 0,75 0,25 0,-26 0,26 0,0 0,-1 0,25 25,-24-25,0 49,-26-49,51 0,-26 0,1 0,49 25,-49-25,-50 25,74-25,25 0,-74 49,74-49,-49 0,-1 0,51 0,-51 25,1-25,-1 0,1 25,-25 25,0-50,24 0,26 0,-26 0,1 24,24-24,25 0,-49 25,49-25,0 0,-24 25,24-25,0 0,-25 25,1 0,49-25,-50 0,1 0,-26 49,50-49,1 25,-1-25,-25 0,1 0,49 0,-50 0,25 0,0 0,1 25,-1-25,0 0,25 0,-25 0,-24 0,49 0,-25 0,0 0,0 0,25 0,-25 0,1 0,-1 0,25 0,-25 0,0 0,0 0,25 0,-24 0,24 0,0-25,0 25,0-25,0 0,0 1,0 24,0-50,0 25,0 25,0-49,0-26,0 26,0 24,0-25,0 1,0-26,0 1,0 49,0 0,24-49,-24 49,0 25,0-25,0 0,0 0,0 1,0-1,25-25</inkml:trace>
</inkml:ink>
</file>

<file path=ppt/ink/ink17.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3:35.808"/>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151 1,'-25'0,"25"0,-50 25,25 25,0-1,1 1,24-50,0 50,0-50,0 24,24 1,26 25,-50-50,50 25,-50-1,25 1,-1-25,-24 25,25-25,0 0,0 0,24 50,-24-50,0 0,-25 0,25 0,0 0,-1 0,-24 0,25 0,0 0,0 0,-25 0,25 0,24 0,-49 0,25-25,-25 25,0-25,0 0,25 25,0-25,-25 25,0-49,0 49,0-75,0 75,0-49,0-1,0 25,-25 1,25 24,0-25,-25 0,0 25,0-25,25 25,-24-25,24 25,-25 0,0 0,0 0,25 0,-49 0,24 0,0 0,-25 0,26 0,24 0,-50 0,25 0,0 0,1 0,-1 0,0 0,25 0,-25 0,0 0,0 0,25 0</inkml:trace>
  <inkml:trace contextRef="#ctx0" brushRef="#br0" timeOffset="1785">448 125,'25'75,"-25"-50,25-25,0 49,-1 1,1-25,25 24,-50-24,25 25,24-25,-24 24,-25 26,25-75,0 49,-25-49,0 25,24 0,-24-25,0 25</inkml:trace>
  <inkml:trace contextRef="#ctx0" brushRef="#br0" timeOffset="2560">870 398,'25'0,"-25"25,0-25,49 50,-49 24,0-74,0 25,0 0,0 0,0-25,25 24,-25-24,0-24,0 24,0-50,0 25,0 0,0 25,0-24,0-1,0 0,0 0,0 25,0-25,0 0,25 25,-25 0,25-24,-25 24,24 0,1-25,-25 25,25 0,-25 0,25 0,0 0,0 0,-1 0,1 0,-25 0,25 25,-25-25,0 24,0 1,25-25,-25 25,25 0,-25 0,0-25,0 25,0-1,0 1,0 0,0-25,0 50,0-50,0 0</inkml:trace>
  <inkml:trace contextRef="#ctx0" brushRef="#br0" timeOffset="4279">1366 324,'25'-25,"0"0,-1 25,-24 0,50 0,-50 0,25 0,0 0,-1 0,-24 0,25 0,0 0,0 0,-25 0,49-25,-24 25,-25 0</inkml:trace>
  <inkml:trace contextRef="#ctx0" brushRef="#br0" timeOffset="5056">1564 26,'0'25,"0"0,0 0,0 24,0 1,0-1,0-24,0 0,0 25,0-1,0-24,0 25,0-25</inkml:trace>
</inkml:ink>
</file>

<file path=ppt/ink/ink18.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3:28.864"/>
    </inkml:context>
    <inkml:brush xml:id="br0">
      <inkml:brushProperty name="width" value="0.05292" units="cm"/>
      <inkml:brushProperty name="height" value="0.05292" units="cm"/>
      <inkml:brushProperty name="color" value="#1F497D"/>
      <inkml:brushProperty name="fitToCurve" value="1"/>
    </inkml:brush>
  </inkml:definitions>
  <inkml:trace contextRef="#ctx0" brushRef="#br0">6027 2579,'0'0,"0"25,-74 25,24-50,-49 49,-50 26,100-50,-51-25,1 74,74-74,-49 0,49 0,-49 25,-1 0,26-25,-26 0,-24 0,0 0,25 0,-50 0,49 0,-49 0,0 0,-25 0,-24 0,-26 0,-49 0,0-100,-25 76,50-1,74 25,-24-50,-26 25,75 1,25-1,24 0,75 25,-24-25,-1 25,0 0,-25 0,50-25,-49 1,-1-26,1 25,24-24,25 49,-25-50,25 50,0-25,-25 0,25 1,0 24,-25-25,25 25,0 0,0 0,0 74,-24 1,24-51,0 26,0-25,0-25,0 25,0-1,-25-24,0 0,25-24,0-51,0-49,0 124,0-49,0-1,0-25,0 51,0-26,0 25,0-24,0 49,0-25,0-25,0 50,0-25,0 1,25 24,-25 0,25 0,-1 0,26 0,-50 0,25 0,24 0,-24 24,0 1,0-25,24 25,-24 0,0 24,25 1,-26 0,-24-50,0 0,-24 0,24-25</inkml:trace>
  <inkml:trace contextRef="#ctx0" brushRef="#br0" timeOffset="1808">1513 1041,'0'-24,"0"24,25 24,24 26,-24 0,0 49,0-49,24 24,-24 0,0 1,0-26,0 26,-1-50,-24 24,25-49,-25 0,-25-25,1 1,24-1,-50-50,25 26,0 24,1-49,-1 24,0 50,25-50,-25 26,25-1,0 25,-25-50,25 25,0 25,0-24,0-1,0 0,0-25,0 50,0-25,0-24,0 49,0-25,0 0,0 0,0 25,0-24,0 24,0-25,0 0,25 25,-25 0,25 0,0-25,0 25,-1 0,26-25,-25 25,49 0,-74 0,25 0,-25 0,50 0,-26 0,-24 0,50 0,24 0,1 0,-50 25,24 0,-24 0,0 0,0 24,-1 1,-24-25,0 24,0-24,0 0,0 0,0-25,0 25,0-1,0 26,-24-25,24 0,0-25,-25 24,25-24,-50 50,50-25,-25 0,1-25,-1 24,25-24,-25 25,0 0,25-25,-25 0,1 0,-26 25,25-25,0 25,25-25,-24 24,-1-24,0 0,25 0,-50 25,26 25,24-50,0-25,0-25</inkml:trace>
  <inkml:trace contextRef="#ctx0" brushRef="#br0" timeOffset="3864">7441 0,'0'0,"0"0,-74 0,49 0,-25 49,1 1,-75 49,25-24,24-1,1-24,24-1,1 26,-26-1,50-24,-49-1,24 1,1 24,49-74,-50 50,25-1,-24-24,24 0,0-25,25 25,-25-25,0 25,1-25</inkml:trace>
  <inkml:trace contextRef="#ctx0" brushRef="#br0" timeOffset="4920">8979 173,'0'0,"-25"0,-24 0,49 25,-50 25,1-25,-1 49,25-74,-25 74,1-49,-1 25,1-25,49-1,-75 26,50-25,1 0,-26 24,-24 26,24-51,0 26,-24 0,24-1,26-24,-51 0,50 0,-24-1,24 1,-25 0,50 0,-24-25</inkml:trace>
  <inkml:trace contextRef="#ctx0" brushRef="#br0" timeOffset="12672">0 1389,'0'0,"0"0,0 49,0 26,0-50,0 49,0-74,0 50,0-1,25-49,-25 50,0-1,49-24,-49 0,0-25,0 25</inkml:trace>
  <inkml:trace contextRef="#ctx0" brushRef="#br0" timeOffset="13361">496 1562,'0'0,"25"0,0 0,-1 0,1 0,0 0,0 0,49 0,-74 0,25 0,-25 0,50-24,-50 24</inkml:trace>
  <inkml:trace contextRef="#ctx0" brushRef="#br0" timeOffset="14016">446 1910,'0'0,"50"0,-25 0,24-50,-24 50,0-25,0 25,0 0,-1 0,1 0,-25 0</inkml:trace>
</inkml:ink>
</file>

<file path=ppt/ink/ink19.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36.5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45:48.0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0 471,'0'0,"50"0,-25 0,24 25,1 0,24 0,1 24,-50-49,49 0,-49 25,0 0,-1-25,1 0,0-50,-25 25,0-24,0 24,0-25,74-49,-74 74,25-24,-25-26,0 51,0-1,25 0,0 25,-25-25,0 0,0 0,25 1,-25-1,24 25</inkml:trace>
</inkml:ink>
</file>

<file path=ppt/ink/ink20.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13.0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0,'0'25,"0"-25,0 49,0 50,0-24,0-1,0 1,0 24,0-25,0 26,0-26,0 25,0-24,0-26,0 50,0-24,0-1,0-24,0-1,0-24,0 50,50-1,-50-49,0 25,0-26,25 1,-25 0,0 49,0-24,0 24,0 1,25 49,24-25,-49-49,0 24,0 0,25-49,-25 50,0-50,0 24,0-24,0 25,0-26,0 1,25-25,-25 50,0-25,0 24,25-24,-25 0,0 0,0-1,0-24,0 25,0 0,0 0,0 0,0-1,0 1,0 0,0 0,0 24,0-49,0 25,0 0,0 0,0-25,0 25,0-1,0 1,0 25,0-50,0 25,0-1,0-24,0 25,0 0,0-25,0 25,0 0,0-1,0-24,0 25,0-25,0 25,0 0,0-25,0 25,-25-25,25-25,0 0,0-25</inkml:trace>
  <inkml:trace contextRef="#ctx0" brushRef="#br0" timeOffset="2482">610 546,'0'0,"0"0,-25 0,0 24,25 1,-50-25,1 50,24-25,25-1,-25-24,0 50,25-50,0 25,-24 49,-1-49,0 0,25-25,0 25,0-25,0 49,0-24,0-25,0 50,25-26,24-24,-49 0,25 0,50 0,-75 0,24 0,1 0,0 0,0 0,0 0,-1 0,51 0,-75 0,25 0,-1-24,1 24,0 0,-25-25,25 25,0-50,-25 25,0 1,0 24,0-50,0 25,0 25,-25 0,0 0,25 0,-25 50,0-1,25-24,0 0,0 0,0 0,0-1,0-24,25 0,0 0,-25 0,50 0,-25 0,-25 0,49 0,-24 0,-25-24,25-1,0 0,-25 0,0 0,0 25,0-24,0 24,-25 0,0 0,25 0,-50 0,50 0,-24 0,24 0,0 0,0 0,0 0,49 0,-24-25,0 25,0 0,-1-50,1 50,25 0,-25-25,-25 25,49-24,-24 24,-25 0,25-25,-25 25,25 0,-1 0,-24 0,0 49,0-24,0 25,0-1,0 1,0-50,0 50,0-26,0-24,0 25,0 0,0-25,0 0,0-25,0 0,0 1,0-26,0 25,0 0,25 25,0-24,0-1,0 0,-25 0,49 0,-49 25,25 0,0 0,0-24,-25 24,24 0,1 0,0 0,-25 0,0 49,0-49,0 50,0-25,0-25,0 24,0 1,0 25,0-50,-25 49,25-49,0 25,0 25,0-50</inkml:trace>
  <inkml:trace contextRef="#ctx0" brushRef="#br0" timeOffset="6368">1751 843,'24'0,"-24"0,0 50,0-1,50-24,-50 25,0-1,0-24,25 0,-25 0,0 0,0-25,0 24,0 1,0 0,25-25,0 0,-25-50,0 26,0-1,0-25,24 50,-24-25,0 25,25-49,-25 24,0 25,0-25,25 0,-25 25,0-24,0 24,0 0,0 0,25 24,0 1,-25-25,0 25,24-25,-24 0,50 0,-25 0,-25 0,49 0,-24 0,0 0,25-25,-50 25,0-25,24 1,-24-1,0-25,0 50,0-25,0 1,0-1,0 25,0 0,-24 0,-1 0,0 0,25 25,-25 24,25-49,-25 25,25 0,0 0,0-25,0 24,0 1,0 0,0-25,0 25,0 24,0-49,0 50,25 0,-25-50,25 0,0 0,24 0,-24 0,25 0,-50 0,25 0,24 0,-24 0,25 0,-26 0,1 0,0-25,-25 25,50-25,-50 25,0-25,0 25,0-25,0 1,0-1,0 0,0 0,-25 25,25-25,-25 1,25 24,-25 0,25 0,-25 0,1-25,-1 25,25 0,-25 0,0 0,25 25,25-1,-25-24,25 0,24 0,-24 0,0 0,25 0,-50 0,49 0,-49 0,25 0,-25 0,25 0,49-24,-74-1,0 0,0 0,0 25,0-49,25 24,-25 25,0 0,0 0,0 25,0 24,0-24,-25 0,25 24,-25-24,25 0,0 0,0 0,0-1,0-24,0 25,25 0,0-25,0 0,-25 0,49 25,-24-25,-25 0,75 25,-50-25,-1 0,1 0,0 0,-25-50,25 0,0-24,-25 74,0-50,0 1,0-1,0 25,0-24,0-1,0 25,0 1,0-51,0 26,0-26,-25 26,25-1,0 0,-25 25,25 25,0 0,0 50,0 0,0-1,0 26,0-1,0-24,0-50,0 74,0-49,25 49,0-24,-25-25,24 0,1-25,25 74,-50-74,25 25,-25-25,24 49,26-49,0 25,-50-25,24 25,-24-25,25 25,0-25,-25 25,25-25,24 0,-49 0,25 0,0 0,-25-25</inkml:trace>
  <inkml:trace contextRef="#ctx0" brushRef="#br0" timeOffset="10721">3165 868,'0'-25,"0"0,24 25,1 0,25 0,-25 0,-25 0,49 0,-49 0,50-24,-25 24,-25 0,24 0,1-25,25 25,-25 0,24-25,26 0,-1 0,-124 25,1 0,49 0</inkml:trace>
</inkml:ink>
</file>

<file path=ppt/ink/ink21.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24.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298 421,'0'0,"-25"25,0-25,0 25,25 0,-24 0,-1-25,25 24,0 1,0 0,0-25,0 0,49 0,-24 0,25 0,-25 0,-25 0,49 0,-24 0,-25 0,25 0,0 0,0 0,-25-25,24 25,1 0,0 0,0 0,-25 25,0-25,0 25,25 0,-25-25,0 24,0 1,0 0,0 25,0-50,0 49,-25-24,25-25,-50 25,-24 0,74-25,-50 24,0 1,1-25,24 0,25 0,-25 50,-24-50,49 0,-50 0,25 0,25 0,-49 0,24 0,0-25,25 0,0 25,-25-25,25 1,0-1</inkml:trace>
  <inkml:trace contextRef="#ctx0" brushRef="#br0" timeOffset="1838">645 397,'0'0,"0"0,0 24,25 26,-25-50,25 50,-25-26,0 26,25-25,-25 24,0-24,0 0,24 0,1-25,-25 25,0-1,0-24,25 50,-25-50,0 25,0-25,0 0,0-25,0 25,0-25,0 0,0 1,0 24,0-25,0 0,0 0,0 0,0-24,0 49,-25-50,25 50,0-49,0 24,0 25,-25-25,25 0,0 0,0 1,0-1,0 0,0 0,0 25,0-25,0 1,0-1,25 25,-25 0,25 0,-25 0,50 49,-50-24,0-25,0 50,0-25,0-1,0 26,-25-25,25-25,0 49,-25-49,0 25,0 0,1-25,-1 0,0 25,-25 0,26-25,-26 24,50-24,-25 0,25 0,25 0,25 50,-26-50,1 25,0-25,25 25,-26-1,1 26,0-50,0 25,24 24,-24-24,0 0,-25-25,25 0,-25 25,25-25,-25 25,24-25</inkml:trace>
  <inkml:trace contextRef="#ctx0" brushRef="#br0" timeOffset="3813">1588 49,'0'0,"0"25,-25 49,-25-24,50-25,0 25,0-50,0 49,0-49,0 50,0-25,0-1,0 26,0-25,0 24,0 26,0-26,25 26,0-1,-25-24,0 24,25-24,-25-25,0-1,0 26,0-50,0 25,0-25,0 49,0-49,-50 0,-24 0,49 0,0 0,-25 0,26 0,-1 0,0 0,0 0,25 0,0-24,0-1,0 25</inkml:trace>
  <inkml:trace contextRef="#ctx0" brushRef="#br0" timeOffset="4765">1464 694,'0'0,"49"0,-49 0,50 0,0 0,-50 0,49 0,-24 0,-25 0,50 0,-26 0,1 0,0 0,-25 0,25 0,24 0,-49 0</inkml:trace>
  <inkml:trace contextRef="#ctx0" brushRef="#br0" timeOffset="5421">2084 0,'0'0,"0"49,0 50,0-49,0 25,25 24,-25-25,0 25,0-24,0-1,0 1,0-26,0-24,0 25,0-26,0 1,0 25,0-50,0 25,0-25,0 49,0-49,49 25,-49 25,0-1,0-24,0 0,0-25</inkml:trace>
  <inkml:trace contextRef="#ctx0" brushRef="#br0" timeOffset="6207">2555 223,'0'0,"-25"50,0-50,1 49,-26 50,50-99,0 25,-25 25,0 24,25-49,0 25,0-50,0 24,0 1,0 0,0-25,0 50,25-1,-25-24,25 25,-25-1,0-24,0 0,0 24,0-24,0-25,0 50,0-50,0 25,0-1,0 1,-25-25,0 0,1 0,-1 0,0 0,-25 0,50 0,-24 0,-1 0,0 0,25 0,0-25</inkml:trace>
  <inkml:trace contextRef="#ctx0" brushRef="#br0" timeOffset="7117">2307 843,'25'-25,"-25"25,25 0,49 0,0 0,-49 0,25 0,-25 0,-25-25,49 25,-24 0</inkml:trace>
  <inkml:trace contextRef="#ctx0" brushRef="#br0" timeOffset="7725">2977 769,'49'0,"-49"0,25 0,25-25,-50 0,49 25,-24-25,-25 0,0 25,25-24,-25-1,0 0,0-25,0 26,0-26,0 25,0 0,0 1,0-1,-25 25,25 0,0 49,0-24,0 0,0 0,0-25,0 25,0-1,0 1,0 0,25 0,25-25,-50 0,49 0,-24 0,-25 0,25-25,0 25,-1-25,-24 25,0-25,25 25,0-49,0 49,-25-25,0 25,0-25,0 0,0 1,0 24,0 49,25-24,-25 25,0-26,24-24,1 50,-25-25,25 0,0-50,-25 25,25-25,0 25,-1-25,-24 0,25 25,-25 0,50 0,-50 25,25 25,-1-25,1-1,-25-24,25 25,0 0,-25-25,0-25,0 25,0-74,0 24,0 1,0-26,0 50,0-24,0 24,0-49,0 49,0-25,0 25,0-24,0 49,0-25,0 25,0 25,0 24,0 1,0 24,0-24,0-25,0 49,0-49,0 49,0-74,25 50,-25-25,0-25,0 25,0 24,24-49,-24 0,25 0,0 0,-25 0,0-74,0 49,0-25,0 26,0 24,0-25,0 0,25 25,-25 0,0 25,0 24,49-24,-24 25,-25-50,0 25,25-25,0 49,24-24,-49 0,25-25,-25 0,25 25,0-25,0 0,-1-75,1 50,-25-24,0 49,0-25,0 25,0-50,0 50,0-24,-25 24,25 0,-24 0,-51-25,50 0,-24 25,49-25,-50 25,25 0,25 0</inkml:trace>
  <inkml:trace contextRef="#ctx0" brushRef="#br0" timeOffset="11061">4068 372,'0'-25,"50"0,-1 25,1 0,0-25,-50 25,24 0,26 0,-25-24,49 24,-74 0,25 0,0 0,0 0,-25 0,0 0,0 0,-50 0</inkml:trace>
</inkml:ink>
</file>

<file path=ppt/ink/ink22.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54.0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trace contextRef="#ctx0" brushRef="#br0" timeOffset="27584">2828 1116</inkml:trace>
</inkml:ink>
</file>

<file path=ppt/ink/ink23.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37.9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298 372,'-25'0,"25"24,-25-24,25 50,0 0,0-26,0 1,0 0,0 0,0 0,0-25,0 24,0 1,0 0,0-25,25 25,-25-25,0 25,0-1,25 1</inkml:trace>
  <inkml:trace contextRef="#ctx0" brushRef="#br0" timeOffset="859">0 347,'50'-25,"-1"0,-24 0,25 1,-26 24,-24 0,50-50,-25 50,0-25,-1 25,-24 0,25 0,-25 0,50 0,-25-25,-1 25,1 0,25 0,-25 0,-1 0,1 0</inkml:trace>
  <inkml:trace contextRef="#ctx0" brushRef="#br0" timeOffset="1929">1265 99,'0'0,"-25"0,0 0,1 0,-1 0,0 49,25-24,-25 0,0 25,25-50,0 24,0 1,0 0,0-25,0 25,0 0,0-1,0 1,0 0,0 0,0 0,0 24,0-49,0 25,0 25,0-50,0 24,25-24,-25 50,0-50,0 25,0-25,0 49,0-49,0 25,0-25,0 50,0-50,0 25,0-25,-25 0,25 0,-49 0,49 0,-25 0,25 0,-25 0,0 0,1 0,24 0,0 0,0 0,0-25,0 0,0 0</inkml:trace>
  <inkml:trace contextRef="#ctx0" brushRef="#br0" timeOffset="3233">1042 545,'49'-49,"-24"49,25 0,-25-25,24 0,-49 25,25 0,-25 0,50 0,-50 0,24 0</inkml:trace>
  <inkml:trace contextRef="#ctx0" brushRef="#br0" timeOffset="3928">1687 0,'0'24,"0"51,0-1,0-49,0 49,0 1,-25-26,25 1,0-25,0 24,-25 26,25-75,0 25,0-1,0 26,0-25,0 24,0-49,0 25,-25 25,25-50,0 25,0-1,0 1,0 0,0 0,0 0,0-1,0-24,-25 25,25 0,-24 0,24-25,0 0,0 0,0-50,0 1,0 24</inkml:trace>
  <inkml:trace contextRef="#ctx0" brushRef="#br0" timeOffset="4840">2084 24,'0'0,"0"0,-25 25,25 0,-50 49,50-49,0-25,-25 50,25-25,0 24,0-49,0 25,0 0,0 0,0-25,0 24,25 1,0 25,-25-50,0 25,0-1,25 1,0 25,-25-50,0 25,24-1,-24-24,25 25,-25 0,0 0,0-25,25 25,-25-25,0 24,0-24,0 25,0 0,0 0,0-25,-50 25,26-25,-1 0,-25 0,50 0,-25 0,-24 0,49 0,0-25,25 0</inkml:trace>
  <inkml:trace contextRef="#ctx0" brushRef="#br0" timeOffset="6048">2059 620,'0'0,"25"0,24-25,-49 25,25 0,0 0,0 0,-1 0,1 0,-25 0,25 0,0 0,0-25</inkml:trace>
</inkml:ink>
</file>

<file path=ppt/ink/ink24.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44.7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224 604,'0'0,"-25"0,25 25,-24-25,-1 24,0 1,0-25,25 25,-25-25,25 25,-25-25,25 0,0 25,-24-1,-1 1,25 0,0 0,0-25,0 25,0-1,0-24,25 0,-1 0,-24 0,50 0,-25 0,0 0,24 0,-24 0,0 0,0-24,-25 24,0-25,25 25,-1-25,-24 0,0 25,-24-25,24 25,-25-24,25-1,0 25,0-25,0 25,0 0,0 0,0 0,0 25,0 0,0-1,0-24,0 25,25-25,-1 25,-24 0,50 0,-50-25,25 0,-25 0,49 0,-49 0,25 0,-25 0,25 0,0 0,-25-25,0-25,0 50,0-25,0 25,0-49,0 49,25-25,-1 25,1 25,0 0,0-1,-25 26,0-25,0 0,25-1,-1-24,-24 25,0 0,0-25,0 0,0-25,0-24,0 49,0-50,0 25,0 0,0 1,50-1,-50 25,25 0,-25 0,25 0,24 0,-24 0,0 25,0-25,-25 24,24-24,-24 25,0 0,0 0,0-25,0 25,25-1,-25 1,0-25,0 0,0 0,-25 0</inkml:trace>
  <inkml:trace contextRef="#ctx0" brushRef="#br0" timeOffset="3352">1291 753,'0'0,"-25"0,25 0,-25 0,-24 0,49 0,-25 0,25 0,-50 24,50-24,-25 0,0 0,25 0,-24 25,24-25,-25 50,25-50,0 49,0-24,0-25,0 25,0 0,0 0,0-25,0 25,25-25,-25 0,24 0,1 0,-25 0,25 0,25 0,-50 0,49 0,-49-25,25 0,-25 0,0 0,0-24,0-1,0 0,0 26,0-26,0 0,0 50,0-49,-25 24,25 0,0 0,0 1,0-1,-49-50,49 51,0-1,0 25,0 0,0 25,-25 24,25 1,0-50,0 49,0 1,0-25,0 0,0-1,0 1,0 25,0-25,50 24,-50 1,24-50,1 25,-25-25,25 49,0-24,24 25,-49-50,50 0,-25 0,24 25,-24-25,-25 0,25 0,0 0,0 0,-25 0,24 0</inkml:trace>
  <inkml:trace contextRef="#ctx0" brushRef="#br0" timeOffset="5024">1861 678,'0'0,"0"0,0 50,0-1,0 1,0-50,0 50,0-26,0 1,0-25,0 25,0-25,25 0,-25-25,25-24,-25 24,25-25,-1 100,1-50,-25 0,50 25,-50-1,25-24,-1 0,1 0,0 0,0 0,0 0,-1 0,-24-24,0 24,0-25,25 25,-25-25,0 0,0 0,0 1,0-1,0 0,0 0,0 25,0-25,0-24,-25 24,25 25,-24 0,-1 0,0 0</inkml:trace>
  <inkml:trace contextRef="#ctx0" brushRef="#br0" timeOffset="6680">2407 579,'25'0,"0"0,-1 0,1 0,0 0,0 25,-25-25,0 25,25-1,-25-24,0 25,0 0,0 0,0 0,0-25,0 49,0-24,0-25,0 25,0 0,0 24,0-49,0 0,-50 0,50 0,-25 0,0-25,25-49,0 49,0-24,0 24,0-25,0 50,0-25,25 1,-25-1,25-25,0 50,-25-25,0 1</inkml:trace>
  <inkml:trace contextRef="#ctx0" brushRef="#br0" timeOffset="7984">2754 678,'0'0,"0"0,0 25,0 0,0-25,0 25,0-1,0 1,0-25,0 25,0 0,0 0,0-1,0 1,0-50,0 25</inkml:trace>
  <inkml:trace contextRef="#ctx0" brushRef="#br0" timeOffset="10170">3002 232,'0'0,"0"25,0-1,-25 26,1 0,24-50,0 49,0-24,0-25,0 50,-25-26,25 1,0 0,0 0,0-25,0 25,0-1,0 1,0-25,0 25,25-25,-25 25,24-25,-24 25,25-1,-25-24,0 25,25-25,-25 25,25-25,0 25,-25-25,24 0,26 0,-50 0,0-25,25 25,-25-25,0 0,25-24,-25 49,0-25,0-49,0 49,0 25,0-25,0 0,-25 50,25-25,0 25,0 0,0-1,0 1,0 50,0-51,0 1,25 0,-1 0,1 0,0-1,-25-24,25 0,-25 0,50 0,-1 0,-49 0,25 0,25 0,-26 0,1 0,-25 0,0 0,0 0,-74 0,49 0,0 0</inkml:trace>
  <inkml:trace contextRef="#ctx0" brushRef="#br0" timeOffset="12049">2977 455,'0'0,"50"0,0 0,-26-25,26 0,-50 25,25 0,24 0,-49 0,25 0,0 0,0 0,-25 0,50-24,-26 24,1-25,-25 25</inkml:trace>
  <inkml:trace contextRef="#ctx0" brushRef="#br0" timeOffset="12729">3722 257,'24'0,"-24"0,0 0,0 24,0 1,0 25,0-1,0-24,0 0,0 25,0-50,0 49,50 1,-50-50,0 49,0-49,0 25,0-25,0 25,0 0,0 0</inkml:trace>
  <inkml:trace contextRef="#ctx0" brushRef="#br0" timeOffset="14345">3945 257,'25'0,"-25"24,0 1,0 50,0-75,0 49,0-24,0 0,0 24,0-24,0-25,0 25,0 0,0 0,0-25,0 24,0 1,0 0,0-25,0 0,0 0,24-25,-24-24,25-1,-25 25,25 0,-25-49,0 49,25 0,0 25,-25 0,0 0,24 25,-24 0,0 25,0-50,0 24,0 1,0 0,0-25,25 25,0 0,-25-1,25 1,-25-25,49 0,-49 0,25 0,-25 0,50 0,-50 0,25-25,-25 1,0-1,25 0,-25 25,0-50,0 26,0-1,0 0,0 0,0 25,0-25,0 50,0-25,-25 25,25 0,0 0,0-25,-25 24,25 1,0 0,0-25,0 25,25 0,0-1,-1-24,1 25,-25-25,25 25,25-25,-26 0,-24 0,25 0,0 0,0 0,-25 0,25 0,-1 0,1 0,25 0,-25 0,-1 0,26 0,-50 0,0 0,0 0,-25 0</inkml:trace>
  <inkml:trace contextRef="#ctx0" brushRef="#br0" timeOffset="16969">3598 529,'0'-24,"0"24,0 0,24-25,1 25,-25 0,25 0,25 0,-26 0,-24 0,25 0,25 0,-50 0,25-25,-25 25,24 0,1 0,-25 0,25 0,0 0,0 0,-25 0</inkml:trace>
  <inkml:trace contextRef="#ctx0" brushRef="#br0" timeOffset="18153">4912 306,'25'0,"-25"0,25 0,-25 25,0 0,0 0,0 24,0-24,0-25,49 50,-49-50,0 24,0-24,25 25,-25 0,0-25,0 25,0-25,0 49,25-49,-25 0,0-24,50-26,-50 25,0 0,0-24,24-1,-24 25,25 1,-25-1,0 25,0-25,25 0,-25 0,0 25,0-24,0 24</inkml:trace>
  <inkml:trace contextRef="#ctx0" brushRef="#br0" timeOffset="19961">5408 257,'-24'0,"24"0,0 24,0 1,0 25,-50-1,50-49,0 25,0 0,0-25,0 25,0 0,0-1,0-24,0 25,0 0,0 0,0-25,0 25,0-1,-25 1,25-25</inkml:trace>
  <inkml:trace contextRef="#ctx0" brushRef="#br0" timeOffset="21840">5656 281,'0'0,"0"0,0 25,-24-25,24 25,0 0,0 0,-25 24,25-49,0 25,0 49,0-74,0 25,-25-25,0 25,25 0,0-25,0 25,0-1,-25 1,25 0,-24-25,-1 25,25 0</inkml:trace>
  <inkml:trace contextRef="#ctx0" brushRef="#br0" timeOffset="22880">5433 579,'0'0,"25"0,0 0,-25 0,49 0,-24 0,-25 0,25 0,0 0,0 0,-1-25</inkml:trace>
  <inkml:trace contextRef="#ctx0" brushRef="#br0" timeOffset="23896">5830 207,'25'0,"-25"25,0-25,0 49,0-24,0 25,0-50,0 49,0 1,0-50,0 25,0 0,0-1,0-24,0 25,0 0,0 0,0-25,0 25,0-1,0 1,0-25,0 25,0 0,0 0,0-50,0-25,0 25</inkml:trace>
  <inkml:trace contextRef="#ctx0" brushRef="#br0" timeOffset="24984">5880 232,'0'-25,"0"25,24 0,1 0,0-25,-25 25,25 0,0 0,-1 0,-24 0,25 0,0 0,0 0,-25 25,25-25,-1 25,1 0,-25-1,0 1,0-25,25 25,-25 0,0-25,0 25,0-25,0 49,0-24,0-25,0 25,0 0,0-25,0 24,0-24,0 50,0-50,0 25,0-25,0 49,0-49,-25 25,0-25,25 0,-24 25,24-25,-25 0,25 25,-25-25,0 25,0-25,1 0,24 0,-25 0,0 0,25 0,-50 0,26 0,-1 0</inkml:trace>
  <inkml:trace contextRef="#ctx0" brushRef="#br0" timeOffset="26792">6500 9,'-25'-25,"25"25,0 25,-25 24,25-49,0 25,0 25,-25-26,25 1,0 0,0 0,0 24,0-49,0 25,0 25,-25-50,25 25,0-25,0 49,0-24,0 0,0 24,0-49,0 25,0 0,0 0,0-25,0 25,-24-25,24 24,0-73,0 49,0-25,0 0,0 0,0 25,24 0,-24 25,50 0,-50-25,25 25,0-25,0 25,-25-1,24-24,1 0,0 0,0 0,0 0,-25-24,0-26,0 50,0-25,24-24,-24 49,25-50,0 25,-25 0,25-24,-25 24</inkml:trace>
</inkml:ink>
</file>

<file path=ppt/ink/ink25.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4:14.0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262 298,'0'-25,"-25"25,25 0,-50 0,50 0,-25 0,1 0,-1 0,25 25,-25-25,25 25,-50 0,50-1,-24-24,24 25,0 0,0-25,0 25,0-25,0 49,0-49,0 25,0 25,0-50,0 25,0-25,0 49,0-49,0 50,0-50,0 25,24-25,1 24,-25-24,25 0,-25 0,25 0,-25 25,25-25,-1 0,-24 0,25 0,25 0,-25 0,-1 0,26 0,0 0,-50 0,24 0,1 0,0 0,-25 0,25 0,0 0,-25-25</inkml:trace>
  <inkml:trace contextRef="#ctx0" brushRef="#br0" timeOffset="1327">658 447,'0'0,"0"0,-24 25,-1-25,25 24,0-24,0 25,0 0,0 0,0-25,0 25,0 24,25-49,-25 25,24-25,1 0,0 0,-25 0,25 0,0 0,-1 0,-24 0,25 0,0 0,0 0,0 0,-25 0,49-25,1 0,-50 1,0-1,0 25,0-25,0 0,0 0,-25 25,25 0,-25 0,0 0,1 0,24 0,-25 0,0 0,0 0,25 0,-25 0,-24 0,24 0</inkml:trace>
  <inkml:trace contextRef="#ctx0" brushRef="#br0" timeOffset="3191">1378 496,'0'25,"0"-25,-25 50,25-50,-25 25,25-25,0 24,-25 1,25 0,0 0,0 0,0-25,0 24,0-24,25 0,0 0,25 0,-26 0,-24 0,50 0,-25 0,0 0,-1 0,-24 0,0-24,0 24,0-25,0 25,0-25,0 0,-49 0,49 1,0-1,0 25,0-50,0 50,-25-49,0 49,0 0,25 0,-24 0,-1 0,0 0,25 24,-25 1</inkml:trace>
  <inkml:trace contextRef="#ctx0" brushRef="#br0" timeOffset="5303">1477 0,'0'0,"0"25,0-25,0 25,0 0,0 0,0 24,0-49,0 25,0-25,0 50,0-50,0 24,0-24,0 50,0-50,0 25,0-25,0 49,0-49,0 25,0-25,0 50,0-50,0 25,25-25,-25 24,0-24,0 25,25 0,-1 0,1 0,-25-25,25 24,0-24,-25 0,25 0,-25 0,49 0,-49 0,25 0,-25 0,25 0,0-24,24 24,-49-25,25 0,-25 0,0 25,0-49,0 24,0 0,0 0,0 25,0-25,0 25,0-24,0-1,0 25,-25 0,0 0,25 0,-24 0,-1 0,0 0,25 0,-25 0,0 0,1 25,24-25,0 24,0 1,0-25,0 25,0 0,24-25,-24 25,25-1,-25-24,25 0,0 25,0-25,-25 0,49 0,-24 0,0 25,0-25,-1 0,1 0,-25 0,25 0,0 0,0 0,-25 0,25 0,-1 0</inkml:trace>
</inkml:ink>
</file>

<file path=ppt/ink/ink26.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1-01-05T04:43:10.2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0 330,'0'0,"0"0,49 0,-24-41,49 41,50 0,-24 0,24 0,0 0,0 0,-25 0,50 0,0 20,-100-20,26 0,-26 21,1-21,49 0,-25 42,-49-42,0 0,0 0,24 0,-24 0,25 0,0 0,24 0,-24 0,24 0,0 0,26 0,-26 0,0 0,1 0,-1 0,1 0,49 0,-25 0,75 0,24 0,-24 0,24 0,-24 0,-1 0,-24 0,-74 0,-26 0,1 0,-25 0,24 0,-24 0,25 0,-1 0,-49 0,75 0,-1 0,25 0,50 0,50 0,-25-21,-50 21,25-21,0-20,-50 41,-49-20,49-1,-50 21,-24 0,25-42,-50 42,25 0,49 0,-24 0,24 0,1 0,-1-21,50 2,0 19,50-42,-1 42,1 0,-25 0,49 0,-24 0,24 0,-24 0,-75 0,75 0,-125 0,51 0,-51 0,-24 0,25 0,-26 0,26 0,0 0,-1 0,-24 0,49 0,-49 0,50 0,-51 0,26 0,-25 0,49-21,-49 21,25-21,-1 21,26 0,-50 0,49 0,-24 0,148-40,-24 19,-26 0,-48 21,-26 0,-49 0,24 0,-24 0,-25 0</inkml:trace>
</inkml:ink>
</file>

<file path=ppt/ink/ink2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34.5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0,'0'0,"0"32,0-1,0 33,0-33,0 1,-32 64,32-65,0 1,0 0,0-32,0 31,0 33,0-32,0 31,0-63,0 32,0-32</inkml:trace>
</inkml:ink>
</file>

<file path=ppt/ink/ink2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35.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0,'0'32,"0"31,0-31,0-32,0 63,0-31,0 0,0 0,0-32,0 31,0 1,0 0,0-32,0 31</inkml:trace>
</inkml:ink>
</file>

<file path=ppt/ink/ink2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36.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31,'0'0,"0"0,0 32,0-32,0 32,0-1,0 1,0-32,0 32,0 0,0 0,0-32,0 31,0 1,0 0,0-1,32 1,-32-32,31 0,1 0,-32 0,32 0,-1 0,1 0,-32 0,32 0,0 0,0 0,-1-32,-31-31,0 31,0 1,32-1,0 0,-32 0,0 32,0-32,0 1,0-1,0 32,-95-32,95 32,-32 0,-32 0,32-31,1 31,31 0,-32 0,32 0,-63 0,31 0,0 0,0 0,32 0</inkml:trace>
</inkml:ink>
</file>

<file path=ppt/ink/ink3.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45:54.5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1663 273,'0'0,"24"0,1 0,0-24,0-1,0 25,-1 0,-24 0,50 0,0 0,-26 0,1 0,25 25,-25-25,-1 0,-24 0</inkml:trace>
  <inkml:trace contextRef="#ctx0" brushRef="#br0" timeOffset="1504">1762 2878,'0'0,"25"-25,-25 25,24 0,-24-25,25 25,-25 0,25 0,0 0,-25 0,25 0,-25 0,24 0,1 0,0 0,-25 0,25 0,0 0,-25 0,24 0</inkml:trace>
  <inkml:trace contextRef="#ctx0" brushRef="#br0" timeOffset="2816">943 2555,'-25'0,"25"0,-24 0,-1 0,0-24,25 24,-50 0,1 0,24 0,25 0,-25 0,0 0,1 0,24 0,-25 0,0 0,0 0,25 0,-25 0,1 0,-1 0,25 0,-50 0,25 0,-24 0,49 0,-25 0,25 0,-50 0,50 0,-24 0,-26 0,50 0,-25 0,0 0,1 0,24 0,-25 0,0 0,0 0,25 0,-25 0,1 24,24-24,0 25,0 25,0-25,0-25,0 24,0-24,0 50,0-50,0 25,0 24,0-49,0 50,0 0,0-50,0 24,0 1,0 0,0-25,0 25,0 0,0 0,0-25,24 0,-24 0,25 0,0 0,0 0,-25 0,25 0,-1 0,1 0,-25 0,25 0,0 0,0 0,-25 0,24 0,26 0,-50 0,25 0,0 0,-1 0,-24 0,25 0,0 0,0 0,-25 0,49 0,-24 0,-25 0,25 0,0 0,0 0,-25 0,24 0,1 0,0 0,-25 0,50 0,-50 0,24 0,-24 0,25 0,0 0,0 0,-25 0,25 0,-1 0,1 0,-25 0,25 0,25 24,-26-24,-24 0,25 0,0 0,-25 0,25 0,0-24,0-1,-25 0,24 0,-24 25,25-50,-25 26,0 24,0-25,0 0,0 0,0 25,0-25,0 1,0-1,0 25,0-25,0 0,-25 25,25-25,-24 25,-1-24,-25-1,0 0,26 25,-1-25,0 25,0 0,0 0,1 0,-1 0,0 0,0 0,0 0,25 0,-24 0,-26 0,25 0,25-49,25-1,0 25,24-24,26 24,-26-25,-24 25,25-49,24 49,-24-24,24 24,1 0,49-49,-75 49,75 0,-24 25,48-50,1 1,0-26,-25 26,25-26,-75 26,75-51,-25 51,25-26,0 51,-50-51,50 26,-75 49,26-25,-1-25,-50 25,75-24,-124 49,25 0,0-25,0 0,0 25,-1-25</inkml:trace>
  <inkml:trace contextRef="#ctx0" brushRef="#br0" timeOffset="6872">3622 769,'0'0,"25"0,25 25,-1 0,1 0,-1 0,-24 0,0-25,0 49,0-49,-25 0,24 0,1 25,0-25,-25 25,25 0,0-25,-25 24,0-24,0 50,-25-25,25 0,-25-1,0 1,25 0,-49 25,24-26,25-24,0 50,-25-50,50 0,24-124</inkml:trace>
  <inkml:trace contextRef="#ctx0" brushRef="#br0" timeOffset="7832">4267 397,'0'0,"0"50,0-25,0 49,0-49,0 25,0-26,0 51,0-75,0 25,0-1,0 1,0-25,0 25,0 0,0 0,0-25,0 0,0-50,0-49,0 49,0-24,0-1,0 1,0 0,25-1,-25 26,0 24,0 0,0 0,0 0,0 25,0-24,0 24,25-25,0 0,-25 0,24 25,-24-25,25 1,0 24,0 0,0 24,-25-24,24 25,-24 0,0 0,25 0,-25-1,0-24,0 25,0 0,0 0,-25 0,25-1,-24-24,-1 25,0-25,25 0,0 25,-25 0,0 0,25-25,-24 24,24 1,0-25,0 25,0-25,0 50,24-26,-24 1,25-25,-25 0,25 25,0 0,-25 0,25-1,24 1,-24 25,0-25,0 24,-25-49,24 25,-24-25,25 25,-25-25,25 0,0 0,-25-25,25-25,-25 50,0-49,0 49,0-25,0 25,0-50,0 50,0-49,0 49,-50 49,50-49,0 25,0 0,0-25,0 25,0 0,0-1,0-24,0 25,0 0,0 0,0 0,0 0,0-25,0 24,25-24,0 25,-25-25,24 0,-24 0,50 0,-50 0,25 0,0 0,-1-25,1 1,-25-1,0 0,0 0,0 0,0 0,0 1,0-1,0 0,0 25,0-25,0 0,0 1,-25-1,1 25,-1 0,25 0,0 0,0 25,0-25,0 49,0-24,25-25,-1 0,1 25,0-25,-25 25,25-25,0 0,-1 24,26 1,-25-25,49 50,-49-25,0 0,24-1,-49 1,25-25,-25 50,0-50,25 49,0-24,-25-25,0 50,0-50,0 25,0-25,0 24,0-24,0 50,-25-50,0 0,0-25,1 25,-1-49,25 49,0-25,0 0,0 0,0 25,0-25,0 1,0-1,0 25,0-25,0 0,0 0,0 25,0-24,25 24,-25-25,24 25,1-25,0 25,-25-25,25 25,-25-25,0 25,0-25,0 1,0-1,0 25,0-25,0 0,0 0,0 25,0-24,0 24,-25 0,25 0,-50 0,50 0,-24 0,24 0,0 24,0-24,0 25,24 0,-24-25,50 25,-50-25,50 25,-1 24,-49-49,75 0,-50 0,-1 0,1 0,-25 0,25 0,25-49,-50 49,0-25,0-50,0 51,24-51,-24 1,0 49,0 0,0-24,0 24,0-25,-24 25,24-24,0 24,0 25,0-25,-25 0,25 1,0 24,0 0,0 74,0-49,0 49,0-24,0-1,0 1,0 0,0-1,0-49,0 25,25 0,-25 0,0-25,0 24,24-24,1 0,0 0,-25 0,25 0,0 0,-1 0,-24 0,50 0,-50 0,25 0,-25 0,25 0</inkml:trace>
  <inkml:trace contextRef="#ctx0" brushRef="#br0" timeOffset="13336">5532 273,'25'0,"-25"0,25 0,-25 0,49 0,-49 0,25 0,-25 0,50 0,-50 0,25 0,-25 0,49 0,-49 0,25 0,-25 0,50 0,-50 0,24 0,-24-24,50 24,-50 0</inkml:trace>
</inkml:ink>
</file>

<file path=ppt/ink/ink3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37.6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 0,'0'64,"0"-64,0 64,0-64,-32 31,32 33,0-64,0 31,0 1,0 0,0-32,0 32</inkml:trace>
</inkml:ink>
</file>

<file path=ppt/ink/ink3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7:10.9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32,'0'0,"0"0,0 32,0 0,0 0,0-1,0 33,0-33,0 33,0-32,0 0,0-1,0-31</inkml:trace>
  <inkml:trace contextRef="#ctx0" brushRef="#br0" timeOffset="3247">222 0,'0'0,"0"0,32 0,0 0,-1 0,-31 0,32 0,0 0,-1 0,-31 0</inkml:trace>
</inkml:ink>
</file>

<file path=ppt/ink/ink3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53.0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730 32,'32'-32,"-32"32,0 32,0 31,0-31,0-1,0 1,0 0,0 63,0-95,0 32</inkml:trace>
  <inkml:trace contextRef="#ctx0" brushRef="#br0" timeOffset="970">476 95,'0'0,"-32"0,0 0,1 0,-1 0,32 32,0-32,-32 31,1-31,31 32,0-32,0 32,0 0,-32-32,32 63,0-31,0-32,0 32,0-32,32 0,-1 0,1 0,-32 0,32 0,-32 0,63 0,1 0,-64-32,32 32,-1-32,-31 32,0-63,-31 31,-1 32,32 0,-32 0,0 0,0 0,1 0,-33 0</inkml:trace>
  <inkml:trace contextRef="#ctx0" brushRef="#br0" timeOffset="2270">0 222,'0'0,"0"32,0 31,0-63,0 32,0-32,0 63,0-63,0 32,0-32,0 32,0 0,0 0</inkml:trace>
</inkml:ink>
</file>

<file path=ppt/ink/ink3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7:08.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161 0,'-64'0,"64"0,-31 0,31 0,-32 0,32 32,-32-32,32 32,0-32,0 31,0 1,0-32,0 32,0-1,0 1,0 0,0-32,32 0,0 32,-32 0,31-32,1 0,0 0,-32 0,31 0,1 0,0 0,0 0,0 0,-32 0,31 0,-31-32,32 32,-32-32,0 32,0-32,0 0,-32 1,1-1,31 0,-32 32,32 0,-32-63,0 63</inkml:trace>
  <inkml:trace contextRef="#ctx0" brushRef="#br0" timeOffset="3610">510 64,'0'0,"0"0,0 0,32 0,-32 0,32 0,-32 0,31 0,1 0,0 0</inkml:trace>
</inkml:ink>
</file>

<file path=ppt/ink/ink3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45.5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354 140,'0'0,"0"32,0-32,0 32,0 63,0-95,0 63,0-31,0 64,0-65,0 33,0-33,0-31,0 32,0 0,0 0,0-32,0 32</inkml:trace>
  <inkml:trace contextRef="#ctx0" brushRef="#br0" timeOffset="870">1592 172,'0'32,"0"0,0 31,0 32,0-63,0 63,0-31,0-1,0-31,0 0,0 31,0-63</inkml:trace>
  <inkml:trace contextRef="#ctx0" brushRef="#br0" timeOffset="1605">3052 331,'-32'0,"1"0,-1 0,32 0,-95 0,63 0,0 31,32-31,-63 0,63 0,-32 32,0 0,32-32,-31 32,31 0,0-1,0 1,0 0,0-1,0 65,0-96,0 32,31-1,-31 1,32 0,-32-1,32-31,-1 0,1 0,0 0,0 0,-32 0,32 0,63-31,-95-1,0 32,31-32,1 32,-32-63,32 31,-32 0,0 0,0 32,0-63,0 63,0-32,32 32,0-31,-32-1,0 32,0-32,-32 0,0 32,32 0,-32 0,0 0,32-32</inkml:trace>
  <inkml:trace contextRef="#ctx0" brushRef="#br0" timeOffset="3035">3973 204,'0'0,"0"32,0 31,0 0,0 33,0 31,0-127,0 31,0 1,0 0,0-32</inkml:trace>
  <inkml:trace contextRef="#ctx0" brushRef="#br0" timeOffset="34072">1655 1061,'0'0,"-31"0,-1 32,0-32,32 31,-32-31,-31 64,63-32,-64-32,33 32,-1-1,-32 1,64-32,-95 32,63-32,1 63,-33-31,32-32,-63 64,95-64,-63 0,-1 63,64-63,-32 0,-31 63,31-63,0 0,-95 128,95-128,1 31</inkml:trace>
  <inkml:trace contextRef="#ctx0" brushRef="#br0" timeOffset="34977">512 1474,'0'0,"0"0,0 32,0-1,0 1,0 31,0-31,0 32,0-64,0 32,0-1,0 1,-32 0,32-32,0 0,32 31,0-31,0 0,0 32,63 0,-64-32,33 32</inkml:trace>
  <inkml:trace contextRef="#ctx0" brushRef="#br0" timeOffset="36252">385 2014,'0'0,"0"31,0 1,0 31,0-31,0 0,0 0,0 0,0 94,0-126,0 32,0 0,0 0</inkml:trace>
  <inkml:trace contextRef="#ctx0" brushRef="#br0" timeOffset="37892">2798 998,'0'0,"0"0,-32 31,1-31,-1 32,0-32,32 32,-31-1,-1-31,0 32,0 0,32 0,-63 0,-1-1,33-31,31 32,-32 0,32-32,-32 0,0 0,-31 31,31-31,0 32,32 0,-31-32,-1 32,0-32,32 32,-32-32,0 31,1-31,-1 0,32 32,-32-32</inkml:trace>
  <inkml:trace contextRef="#ctx0" brushRef="#br0" timeOffset="39172">1941 1569,'0'0,"-32"0,32 0,-31 32,31-1,-32-31,0 32,32-32,-32 64,32-64,0 0,32 0,0 0,0 0,-32 0,63 0,-31 0,-1 0,-31 0,32 63,0-63,0 0,0 0,-1 0,1 0,-32 32,32-32</inkml:trace>
  <inkml:trace contextRef="#ctx0" brushRef="#br0" timeOffset="40622">1687 2109,'0'0,"-63"0,63 0,-32 31,0 1,32-32,-32 64,0-64,32 32,-31 31,31-31,0-1,0-31,0 32,0 0,0 0,31-32,-31 0,32 0,32 0,-64 0,32 0,-1 0,33 0,-64 0,31 0,-31-32,64 0,-64 0,32 1,0-33,-1 33,-31-1,0 0,0 32,0-32,0 0,0 1,0 31,0-64,-31 33,-1 31,0 0</inkml:trace>
  <inkml:trace contextRef="#ctx0" brushRef="#br0" timeOffset="42397">3941 1093,'0'0,"-31"0,31 0,-32 0,32 31,-32-31,0 32,0-32,32 32,-63-32,63 32,-32-32,32 32,-63-32,63 0,-32 31,-63 1,95-32,-32 32,32-1,-63-31,-1 32,64 0,-32-32,0 32,-31-32,63 0,-63 63</inkml:trace>
  <inkml:trace contextRef="#ctx0" brushRef="#br0" timeOffset="43432">3148 1347,'0'0,"0"0,0 0,-64 63,64 1,-64-1,64-31,0-32,-31 63,31-63,-32 32,32-32,0 32,32 32,-32-33,63-31,-31 32,32 0,-64-32,0 31</inkml:trace>
  <inkml:trace contextRef="#ctx0" brushRef="#br0" timeOffset="44687">2894 2140,'0'32,"0"0,0 32,0-64,0 31,0 33,0-33,0-31,0 32,0 0,0-32,-32 32</inkml:trace>
  <inkml:trace contextRef="#ctx0" brushRef="#br0" timeOffset="45517">988 680,'0'-64,"0"64,0-63,0 31,-31 1,31-1,-32 32,32-32,0 0,-32 0,32 1,-31-1,-1 32,32-63,-32 63,32-32,-32 32,0-64,1 64,-1-32,0 32,32-31,-95-1,63 32,0-32,1 32,-1 0,-31 0,31 0,32 0,-32 0,-32 0,64 0,-31 0,31 0,-32 0,0 32,32 0,-63-1,63-31,-32 32,32 0,0 0,0-32,0 32,-32 31,32-31,0-32,0 31,0 1,0 0,0-32,0 32,0 0,0-1,0 33,0-64,0 31,0-31,0 32,32-32,-32 32,32 0,0-32,-32 32,31-32,1 0,0 31,-32 1,31-32,1 0,0 32,-32-32,32 0,-32 0,32 0,-1 0,1 0,0 0,-1 0,1 0,-32 0,32 0,32 0,-33 0,33 0,-64 0,31 0,33 0,-32-32,0 32,-32-32,0 32,31-31,1 31,-32-32,0 0,0 32,0-32,0 0,32 1,-32 31,0-32,0 32</inkml:trace>
</inkml:ink>
</file>

<file path=ppt/ink/ink3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42.7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37,'0'0,"0"0,0 0,0 32,0 0,0-1,32-31,-32 0,32 0,-1 32,1-32,-32 0,32 32,-1 0,1-32,-32 32,64-32,-32 0,-1 0,-31 31,32-31,-32 0,0 0,0-63,0 31,0 0,-32 0,32 1,-31 31,31-32,0 32,-32-32,0 32,32 0,-32 0,32-31,-32 31,32 0,-31 0,-1 0,0 0,1 0,-1 31,32 1,-32 0,32-32,-32 31,32 1,0-32,0 0</inkml:trace>
</inkml:ink>
</file>

<file path=ppt/ink/ink3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41.1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295 37,'0'-31,"-32"31,1 0,31 0,-32 0,0 0,0 0,32 0,-32 0,1 0,31 0,-32 0,32 0,-32 31,32-31,0 32,0-32,0 32,0-1,0-31,0 32,0-32,0 32,32 0,0-32,31 0,-63 0,32 0,32 0,-64 0,63-32,-63 32,32 0,-32-32,31 0,1 32,0-31,-32 31,0 0,-32 0,0 0,1 0,31 0,-32 0,0 0,1 0,31 0,-32 0,32 0,0 0</inkml:trace>
</inkml:ink>
</file>

<file path=ppt/ink/ink3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55.9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953 254,'-32'-32,"0"32,1 0,-1 32,0-32,32 32,-32 0,32-32,0 31,0 1,0 0,0-32,0 31,0 1,0 0,32-32,32-32,-64 32,0 0,0 0,-32-32,0 1,32-1,-32 32,32-32,0 1,0 31,0-32,-32 32,32 0,0 0,0 0,0 63,0-31,0 0,0-1,0 33,0-32,32-32,0 32,0-32,-32 31,32-31,-1 0,1 0,31 0,-63 0,32 0,-32 0,32-31,0 31,0-32,-32 0,31 32,-31-32,0 0,-31 1,-1-1,0 0,0 32,32-31,-32 31,32 0,-63 0,63 0,-32 0,32 0</inkml:trace>
  <inkml:trace contextRef="#ctx0" brushRef="#br0" timeOffset="2010">0 0,'0'0,"0"32,0 31,0-63,0 32,0 31,0-31,0 0,0 63,0-95,0 95,0-31,0 0,0 31,0 32,0-32,0-95,0 32,0 31</inkml:trace>
</inkml:ink>
</file>

<file path=ppt/ink/ink3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09T02:56:59.9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32,'0'0,"0"0,-32 0,0 32,1-32,31 31,-32 1,0 0,32-32,0 31,-32 1,32 0,0-32,0 32,0 0,0-1,0-31,0 32,0 0,32 31,32-63,-64-32,63 32,-31-63,-1 63,-31-32,32 1,0-33,-32 64,32-32,-32 32,0-32,0 1,0 31,0-32,-32 32,32 0,-32 0</inkml:trace>
  <inkml:trace contextRef="#ctx0" brushRef="#br0" timeOffset="1230">548 127,'0'0,"0"32,0-1,0 33,0-32,-32 31,32-31,0 0,0 31,0-31,0-32,0 64,0-64,0 31,0-31,-32 64,32-64</inkml:trace>
  <inkml:trace contextRef="#ctx0" brushRef="#br0" timeOffset="1985">802 190,'32'0,"-32"32,0 32,0-32,0 31,0 0,0 1,0-64,0 64,0-33,0 1,0-32,0 32,0-1,0 1,0-32,0 32</inkml:trace>
  <inkml:trace contextRef="#ctx0" brushRef="#br0" timeOffset="2675">1278 127,'0'0,"-95"0,95 0,-32 0,32 0,-31 32,-1-1,32-31,-32 32,-32 32,64-32,0-1,-31 1,31 31,0-31,0 0,31 32,-31-33,32 1,0-32,0 0,-32 0,63 0,-63 0,32 0,63 0,-95 0,32 0,0 0,0 0,-32 0,31 0,-31 0,0-32,0 32,0-31,0-33,0 64,0-32,0 0,0 1,32-1,0 0,-32 32,0-31</inkml:trace>
  <inkml:trace contextRef="#ctx0" brushRef="#br0" timeOffset="3875">1596 0,'0'0,"0"32,0 31,0-63,0 32,0 31,0-63,0 64,0-32,0 0,0-1,0 1,0 0,0-32,0 31,0 1</inkml:trace>
  <inkml:trace contextRef="#ctx0" brushRef="#br0" timeOffset="49547">1215 222,'0'-32,"0"1,31 31,1 0,0 0,-32 0,32 0,0 0,-1 0,-31 0,0 31,32 1,-32-32,0 32,0 0,0-32,0 32,0-32,0 63,32-63,-32 32,0-1,0 1</inkml:trace>
</inkml:ink>
</file>

<file path=ppt/ink/ink3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37:26.4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286 0,'0'0,"0"32,0 0,-32 0,32 0,-31 31,-1 0,32-31,0-32,0 96,-32-65,32 1,0 63,0-31,0-1,0 1,0-33,0 33,0-32,0 0,0-1,0 1,0-32,0 32,0 63,32 0,-32-95,0 32,0 31,0-31,0 32,32-1,31 32,-63-63,32 64,-32-1,32-64,0 97,-1-33,1-32,31 33,-31-33,-32 64,64-95,-32 31,-1-31,-31-32,32 32,-32-1,0 1,0 0,63 32,-31 94,64-62,-33-1,-63-64,0 1,63 32,-63-64,0 32,0-1,0 1,0 31,0 1,-63 0,63-64,0 63,-63-31,31-1,0 1,0 0,-31 0,31 0,-31 31,31-63,32 0,-32 0,0 32,0-32,32 0,-31 0,-1 0,0 0,32 0,-31 0,-1 0,32 0,0 0,32 0,-32 0,31 0,33 0,-64 31,0-31,31 32,-31 0,32 32,-32-33,0 64,32-95,-32 32,32 32,-32-32,0 31,0-31,0-32,0 31,0 1,0 0,0-32,0 32,0 0,32 31,-32-31,0-1,0 33,0-32,31 0,-31-1,0 1,0 0,32-1,-32 33,0-64,0 32,0 0,0-1,0-31,0 32,0 31,0-63,-32 64,32-32,0 0,0 31,0-63,-31 32,31-1,0 1,0-32,-32 64,32-64,-32 32,32-1,-32 1,32 0,-32-1,1 1,-1 0,32 0,-32-32,32 32,-31-1,-1 1,32-32,-64 95,64-95,-32 32,32 0,0 0,-31-1,-1-31,32 32,0 0,-32-1,32 1,-31 32,31-64,0 32,-32-1,32 1,0-32,-32 63,32-31,-32-32,32 64,0-32,-32-1,32 1,0-32,0 32,0-1,0 33,0-64,0 64,0-33,32 1,-32 0,32 31,-32-63,32 64,0-32,-32-32,31 31,-31 1,32 0,0-32,-32 63,31-63,-31 32,32-32,-32 32,64 0,-64-1,32 1,-1-32,33 32,-33-32,-31 31,32 1,0-32,0 32,31 32,-31-33,-32-31,32 32,-1-32,-31 0,64-32,-64 32,32-31,-32-1,32 0,-32 0,31 32,-31-32,32 1,-32 31,32 0,-32 0,63 0,-31-32,0 32,31-32,-31 32,0 0,31 0,1-31,-64 31,32 0,-1 0,-31 0,32 0,-32 0,63 0,-31 0,0 0,32 0,-33 0,1 0,0 0,-1 0,1 0,32 0,-32 0,-32 0,95 0,-64 0,33 0,-32 0,0 0,31 0,-63 0</inkml:trace>
</inkml:ink>
</file>

<file path=ppt/ink/ink4.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45:50.9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0,'25'0,"-1"0,-24 0,25 0,0 0,0 0,-25 0,50 0,-26 0,-24 0,50 0,-50 0,25 0,-25 0,49 0,-49 0,25 0</inkml:trace>
</inkml:ink>
</file>

<file path=ppt/ink/ink4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38:45.3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413 382,'-32'0,"32"0,-32 0,1 0,-1 0,32 0,-64 0,64 0,-32 0,32 32,0-1,0 33,0-64,0 31,32-31,0 0,0 32,31-32,-63 32,64-32,-1 0,-63 0,64 0,-32 0,-32 0,63 0,-63 0,32 0,-32 0,31 0,1 0,-32 0,32 0,-32-32,0 0,0-31,0 31,-32 1,32 31,-32-32,32 32,-31 0,-1 0,32 0,-32 0,1-32,-1 32,32 0,-32 0,0 0,0 0,32 0,-31 0,-1 0,0 0</inkml:trace>
  <inkml:trace contextRef="#ctx0" brushRef="#br0" timeOffset="1679">984 382,'0'32,"-32"-32,32 63,-31-31,31-1,0 1,0-32,0 0,31 0,1 0,-32 0,32 0,0 0,0 0,-32 0,31 0,1 0,0 0,-32 0,31 0,1 0,0-32,-32 32,32-31,-32-1,0 0,0 32,0-31,0-1,0 0,0 32,0-32,-32 0,32 32,-64 0,64 0,-31 0,31 0,-64 0,64 0,-31 0,31 0,-64 0,64 0,-32 0,32 0,-63 0,31 32,32-32,32 0,-1 0</inkml:trace>
  <inkml:trace contextRef="#ctx0" brushRef="#br0" timeOffset="3351">2000 128,'0'0,"-63"0,31 32,32-32,-32 0,1 0,-1 31,32 1,-32-32,32 0,-32 32,0-32,32 31,-31-31,31 32,0 0,63-32,-31 32,0-32,0 0,-1 32,1-32,0 0,-1 0,-31 0,32 0,0 0,0 0,-32 0,32 0,-1 0,1 0,-32 0,0-32,0 32,0-32,0-63,-32 63,1 0,31 32,-32 0,32 0,-32 0,0 0,0 0,32-31</inkml:trace>
  <inkml:trace contextRef="#ctx0" brushRef="#br0" timeOffset="5095">2508 96,'0'0,"0"32,-32-32,32 32,0-32,-31 31,31-31,-64 32,64 31,-31-63,31 32,0 0,0 0,0-32,31 0,1 0,0 32,31-32,-63 0,32 0,-32 0,64 0,-64 0,31 0,-31 0,64 0,-1 0,-31 0,0-32,0 32,-1-32,-31 32,32-32,-32 32,0-32,0 1,0-33,0 33,0 31,0-32,0 0,0 32,0 0,-63 0,63-32,-32 32,32 0,-64 0,64 0,-63-32,31 1,0 31,32 0,-31 0,-1 0,0 0,32 0,-32 0,32 0,-63 63,63-63,0 32</inkml:trace>
  <inkml:trace contextRef="#ctx0" brushRef="#br0" timeOffset="11304">1873 1017,'0'0,"0"-32,32 32,31-32,-31 32,-32 0,32 0,0 0,0-31,-32 31,31 0,1 0,0 0,-32 0,31-32</inkml:trace>
  <inkml:trace contextRef="#ctx0" brushRef="#br0" timeOffset="12384">2604 668,'0'0,"0"31,0 33,0-33,0 65,0-64,0 94,0-94,0 0,0 32,0-33</inkml:trace>
  <inkml:trace contextRef="#ctx0" brushRef="#br0" timeOffset="13328">0 1938,'0'-32,"64"32,-33 0,128-32,0 0,0 32,95-32,-32 32,64 0,31 0,-95 0,32 0,-127 0,64 0,-96 0,-63 0,0 0,-1 0,1 0,-32 0,63-31,1 31,-32 0,0-32,-1 32,33 0,-64 0,31 0,1 0</inkml:trace>
</inkml:ink>
</file>

<file path=ppt/ink/ink4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38:17.7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1334 96,'0'-31,"31"31,1 0,-32 0,32 0,-1 0,1 0,-32 0,32-32</inkml:trace>
  <inkml:trace contextRef="#ctx0" brushRef="#br0" timeOffset="1626">1778 33,'0'0,"0"0,-32 95,32-95,0 32,0 0,0 0,0-32,0 31,0 1,0 0,0-32,0 31,-32-31,32 32</inkml:trace>
  <inkml:trace contextRef="#ctx0" brushRef="#br0" timeOffset="2720">0 573,'0'0,"0"0,64 0,-64 0,31 0,-31 0,64 0,-33 0,1 0,0 0,0 0,31 31,-31-31,0 0,31 0,-31 0,32 0,-64 0,31 0,33 32,-33-32,33 0,-32 0,0 0,-1 0,1 0,0 0,31 0,-63 0,32 0,-32 0,64 0,-33 0,-31 0,64 0,-64 0,31 0,-31 0,32 0,0 0,0 0,-32 0,63 0,-63 0,32 0,31 0,-63 0,64 0,0 0,-33 0,1 0,31 0,-63 0,64 0</inkml:trace>
  <inkml:trace contextRef="#ctx0" brushRef="#br0" timeOffset="8120">1492 1,'-32'0,"1"0,-1 0,32 0,-63 64,63-64,0 31,0-31,0 32,0 0,0-32,0 32,0 0,0-1,0-31,0 32,0 0,0-1,31-31,1 32,-32-32,32 0,-1 32,1-32,0 0,-32-32,0 0,32 32,-32-31,0-1,0 0,0 32,0-31,0-1,0 0,0 0,0 0,0 1,-32 31</inkml:trace>
  <inkml:trace contextRef="#ctx0" brushRef="#br0" timeOffset="20136">1905 954,'-32'0,"32"0,-31 0,-1 0,0 0,32 0,-32 0,32 32,0-32,0 31,-32 1,32 0,0-32,0 63,0-31,0-32,0 64,0-64,0 0,32 31,0-31,-32 0,32 0,0 0,-1 0,-31 0,32 0,0 0,-1 0,-31-31,32 31,-32-32,0 32,0-32,0 32,0-32,0-31,0 63,0 0,-32-32</inkml:trace>
  <inkml:trace contextRef="#ctx0" brushRef="#br0" timeOffset="22688">1460 922,'0'32,"0"-32,0 32,0-1,0 1,0-32,0 63,0-31,32-32,-32 32,0 0,0 0,0-1,0 1,0 0,0-32,-32 0</inkml:trace>
  <inkml:trace contextRef="#ctx0" brushRef="#br0" timeOffset="23664">1048 858,'0'0,"0"0,0 64,0-64,0 32,0 0,0-1,0 1,0 0,0-1,0-31,0 32,0 0,0 0,0-32,0 32,0-1,0 1,0-32,0 0,0 0</inkml:trace>
  <inkml:trace contextRef="#ctx0" brushRef="#br0" timeOffset="24504">667 890,'-32'0,"32"32,0 0,0 31,0 32,0-31,0 31,0-31,0-33,-32 1,1-32,31 32</inkml:trace>
  <inkml:trace contextRef="#ctx0" brushRef="#br0" timeOffset="25288">476 1652,'0'0,"0"0,0 0,32 0,0 0,-32 0,63 0,-31-32,0 32,-1 0,1 0,32-31,-64-1,63 32,-31-32,31 32,-31 0,0 0,0 0,-32 0,32 0,-1 0,1 0,-32 0,32 0,-1 0,1 0,-32 0,32 0,32 0,-64 0,31 0,1 0,0 0,-32 0,63 0,-31 0,0 0,0 0,-1 0,1 0,-32 0,32 0,-1 0,1 0</inkml:trace>
</inkml:ink>
</file>

<file path=ppt/ink/ink4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37:31.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970 225,'0'0,"0"0,-32 0,32 0,-31 0,-1 0,0 0,-31 0,63 0,-32 0,32 0,-64 0,64 0,-31 31,31-31,-64 0,33 0,-33 0,0 0,1 0,0 0,63 0,-32 0,0 0,0 0,0 0,32 0,-31 0,-1 0,0 0,1 0,-1 32,32 0,0 0,0 31,0 1,0-1,0 1,32-1,-32 32,0-95,0 32,0-32,0 64,0-64,0 32,0-32,0 63,0-63,0 63,0-31,0-32,0 32,0 0,31-32,33 0,-33 0,33 0,-32 0,0 0,31 0,32 0,-95 0,64 0,-1 0,-31 0,31 0,1 0,63 0,-64 0,65 0,-33 0,-32 0,33 0,-1 0,-32 0,1 0,-64 0,32 0,31 0,-63 0,63 0,-31 0,0 0,32 0,-1 0,0 0,-31 0,64 0,-1 0,-32 0,64 0,-63 0,-1 0,96 0,-127 0,-1 0,33 0,0 0,-33 0,1 0,-32 0,32 0,-1 0,1 0,32 0,-1 0,1 0,-33 0,-31 0,64 0,-32 0,-32 0,32 0,-1 0,1 0,63 0,-31 0,31 0,-32 0,-31 0,32 0,-1 0,-63 0,64 0,-64 0,31 0,-31 0,64 0,0 0,-1 0,64 0,-32 0,-31 0,31 0,0 0,0 63,-95-63,32 0,-32 0,32 0,0 0,0 0,-32 0,63 0,-63 0,32-31,-32-1,0 32,0-32,0-63,0 95,0-32,0 0,0 1,0-1,0 0,0 0,0 32,0-32,0-31,0 63,0-32,0 1,0-1,0 32,0-32,0-32,0 33,0 31,0-32,0-31,0 63,-32-64,32 32,0-31,0 31,0 0,-63-63,63 95,0-64,-32 64,0 0,0 0,32 0,-32 0,-31 0,-32 32,63-32,-63 0,63 0,-31 32,-1-32,0 32,33-32,-33 0,1 0,-1 0,64 32,-63-32,-1 0,-31 0,63 0,0 0,-31 0,63 0,-63 0,-1 0,0 0,33 0,-33 0,1 0,63 0,-64 0,32 0,32 0,-63 0,31 0,-31 0,31 0,-63 0,63 0,-31 0,31 0,-32 0,1 0,-1 0,64 0,-31 0,31 0,-64 0,32 0,-31 0,31 0,32 0,-32 0,1 0,-1 0,32 0,-32 0,0 0,0 0,1 0,-33 0,33 0,31 0,-64 0,64 0,-32 0,32 0,-32 0,32 0,-31 0,-1 0,32 0,-32 0,1 0,-1 63,0-63,0 0,0 0,-31 0,31 0,32 0,-31 32,-33-32,64 0,-64 0,33 0,31 0,-32 0,0 0,1 0,31 0,-32 31,0 1,0-32,0 0,1 0,-1 0,0 0,32 0,-31 0,-1 0,0 0,32 0,-32 0,0 0,1 0,31 0,-32 0,-31 0</inkml:trace>
  <inkml:trace contextRef="#ctx0" brushRef="#br0" timeOffset="9312">4812 892,'32'0,"-32"31,32-31,-32 95,31-63,-31 32,0-64,32 63,-32-63,0 32,0-32,0 32,32 63,-32-63,31 0,1 31,-32-63,0 63,32 1,-32 0,0-33,0 33,64-33,-64 1,31 32,-31-32,0 31,0-31,0-32,32 63,-32-31,0-32,0 64,32-33,-32 1,0 0,0-32,0 31,0 1,31-32,-31 32,0-32,0 32,0-32,0-64,-31 64,-1-63,0 63,1-32,-1 32,0-63,0 63,32-32,-32 32,1-64,-1 64,-31-32,63 32,31 0,1 32,0 0,-1-32,-31 0,32 32,0-32,0 63,-32-63,32 0,-32 0,31 32,33-32,-33 32,-31-1,32-31,-32 32,32-32,-32-32,0-94,64 62,-64-31,0 0,0 63,0-64,63 1,-31 64,-32-33,0-31,31 63,-31 0,32 1,0-33,-32 32,32 32</inkml:trace>
  <inkml:trace contextRef="#ctx0" brushRef="#br0" timeOffset="26192">6241 542,'0'-32,"0"64,0 32,0-1,-32 1,32-1,-32 96,32-64,0-63,0 32,0-33,0 1,0 0,0-32,0 0,64 0,-33 0,33 0,-64-32,32 32,0 0</inkml:trace>
  <inkml:trace contextRef="#ctx0" brushRef="#br0" timeOffset="27399">6177 923,'0'0,"32"0,0 0,-32 0,63 0,-63-31,32 31,-32 0,32 0</inkml:trace>
  <inkml:trace contextRef="#ctx0" brushRef="#br0" timeOffset="28599">6526 1018,'32'32,"-32"-32,0 32,0-32,0 64,0-64,0 31,0-31,0 32,64-32,-32-32,-1 1,-31 31,64-64,-64 64,31-32,-31 32,32 0,0 0,-32 0,32 0,-32 32,0 32,0-33,0-31,0 32,0 0,0-1,0-31,0 32,0 0,0-32,0 0,0-32,63-31,-63 63,32 0,0 0,-1 0,1 0,0 0,0 0,0 0,-32 0,63 0,-63 0,32 0,-32 0,0 0,0 0,0-64,-32 33,32-1,0 64,0 94,0-30,0 31,0-64,0 64,0-32,0-31,0 31,0-63,-32-32</inkml:trace>
  <inkml:trace contextRef="#ctx0" brushRef="#br0" timeOffset="30848">7162 1082,'63'-32,"-31"32,-1 0,33-32,-64 32,64-31,-64 31,31 0,1 0,-32 0,32 0,-1 0,1 0,-32 0,-32 63,32-31,-95 32,64-1,-33-63,32 63,0-31,32-32,-31 32,-1-32,0 32,1 0</inkml:trace>
  <inkml:trace contextRef="#ctx0" brushRef="#br0" timeOffset="32049">7542 1685,'0'-31,"32"31,0 0,0 0,31 0,-63 0,32 0,0 0,-1 0</inkml:trace>
  <inkml:trace contextRef="#ctx0" brushRef="#br0" timeOffset="32920">7670 1908,'0'0,"31"0,-31 0,32 0,0 0,-1 0,-31 0,32 0,0 0,0 0,-32 0,32 0,31-32</inkml:trace>
  <inkml:trace contextRef="#ctx0" brushRef="#br0" timeOffset="33768">8304 1431,'0'32,"0"0,0-1,0 33,0 31,0-95,0 32,0 31,0-31,0 0,0 0,0 0,0-32,0 31</inkml:trace>
  <inkml:trace contextRef="#ctx0" brushRef="#br0" timeOffset="34720">8558 1400,'0'31,"0"1,0 31,0 1,0 0,0-33,0 33,0-1,0-63,0 32,32 0,-32 0</inkml:trace>
  <inkml:trace contextRef="#ctx0" brushRef="#br0" timeOffset="35712">8971 1431,'0'0,"0"0,0 32,0 31,0-63,0 64,0-32,0 0,0 31,0 0,0-31,0 0,0-32,0 32,0 0</inkml:trace>
  <inkml:trace contextRef="#ctx0" brushRef="#br0" timeOffset="36744">9384 1431,'32'0,"-32"0,0 0,0 32,0 0,0-1,0 1,0 32,0-32,0-1,0 1,0 0,0-1,0 1,0-32,0 32,0 0,0 0,0-32,0 31,0 1,-32 31</inkml:trace>
  <inkml:trace contextRef="#ctx0" brushRef="#br0" timeOffset="40864">3320 892,'0'0,"32"0,-1 0,-31 0,32 0,0 0,-1 0,-31 0,32 0,0 0,0 0,-32 0,32 0,-1 0,33 0,-64 0,31-32,1 32,0 0</inkml:trace>
</inkml:ink>
</file>

<file path=ppt/ink/ink4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6:18.0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6192 6359,'0'-31,"-32"31,32-32,-31 32,31 0,-32-32,32 32,0-32,-32 0,32 32,0-31,-31 31,31 0,-64-32,64 0,-32 32,0-31,1-1,31 0,-32 32,0 0,1-32,31 32,-32 0,32-32,-32 32,0-31,0 31,32 0,-31 0,-1 0,0 0,32 0,-31 0,-1 0,32-32,-32 32,32 0,-32 0,0 0,1 0,31 0,-32 0,0 0,1 0,31 0,-32 0,0 0,32 0,0 32,0-1,-32 1,32 0,-32 32,32-64,0 31,0 1,0 0,0-32,0 31,0 1,0 0,0-32,0 32,0 0,0-1,0-31,0 32,0 0,-31-32,-1 0,0 0,1-32,-33 0,32 1,32 31,32 0,-32 0,32 0,-32 0,32 0,-1 0,-31 31,32-31,31 32,-63-32,32 0,0 0,-32 0,32 0,-32 0,63 0,-63 0,32 0,-32-32,95-31</inkml:trace>
  <inkml:trace contextRef="#ctx0" brushRef="#br0" timeOffset="5432">5049 6074,'0'-32,"-31"32,31-32,0-32,-32 33,0-64,0 95,32-64,-32 32,1 0,31 1,-64-1,64 0,-31 1,-1-1,0 32,32-32,-32 32,32 0,-63 0,31 0,0 32,32 0,-31-1,31-31,0 32,-64 0,64-1,-32 1,0 32,32-64,0 32,-31-32,31 63,0-31,0-1,-32 33,32-64,0 32,0 0,0-32,0 31,0 1,0 0,0-32,0 31,0 1,32 0,-32 0,0 0,0-1,0 1,0-32,0 32,0-32,0 0,-64 0,64 0,-31-64,-1 1,32 31,0 32,-32-32,32 32,-32-32,32 32,0 0,64 0,-64 0,32 32,-1 0,1 0,0 0,-1-32,1 0,-32 0,32 0,0 0,0 0,-32 0,63 0,-63-32,32 32,-1-32,-31 0,0 32,32-32,-32 32,32-31,0-1</inkml:trace>
  <inkml:trace contextRef="#ctx0" brushRef="#br0" timeOffset="9679">4160 5915,'-32'0,"32"0,0-64,0 64,0-63,-31 63,31-32,-32-32,32 64,-32-31,32-1,0 0,-31 32,31-31,-64-1,64 0,-64 32,33-32,-1 32,0 0,32 0,-31 0,-1 0,0 0,32 0,-32 0,-63 0,95 32,-32-32,32 32,-63 0,63-1,0 1,0 0,0-1,0 1,0-32,0 32,0 0,0 0,0-1,0-31,0 64,0-64,0 31,0 1,0 0,0-32,0 32,0 0,0-1,0-31,0 32,0 0,0-1,0 1,0-32,0 32,0 0,0-32,0 32,0-1,0 1,0-32,0 32,0-1,0 1,0 0,0 0,32 0,-32 31,0-63,0 32,31-1,-31-31,-31-31,-1 31,32-32,-32 0,32 32,0-31,-32-1,-31 0,31-32,0 64,32-31,-31 31,-1-32,0 0,32 32,0 0,32 32,0-32,-1 63,-31-63,64 32,-64-32,31 32,1-32,-32 32,32-32,-32 0,64 32,-64-32,31 0,-31 0,32-32,0 0,-32 32,31-32,-31 32,32-32,-32 1,32 31,0-32,-32 32,32-32,-32 1,31 31,1 0,-32 0</inkml:trace>
  <inkml:trace contextRef="#ctx0" brushRef="#br0" timeOffset="14631">3366 7058,'-31'0,"31"0,-64 32,33-32,-1 31,32 1,-64 0,1-1,63 1,-95 0,63 32,-64-33,33 33,31-33,-31-31,-1 64,32-32,32-32,-31 0,-1 32,0-1,1 1,-33 0,64-32,-95 63,31 1,-31-32,63-1,0 1,1 31,-1-63,32 32,-32 0</inkml:trace>
  <inkml:trace contextRef="#ctx0" brushRef="#br0" timeOffset="15863">2001 7693,'0'0,"0"0,0 31,0-31,0 32,0 0,-31 0,31 0,0-1,0-31,0 32,0 0,0-1,0 1,0 0,-32 32,32-64,0 63,-32-63,32 32,0-32,0 63,-32-63,32 0,32 0,0 0,0 0,-1 0,1 0,0 0,-1 0,-31 0,32 0,0 0,0 0,-32 0,32 0</inkml:trace>
  <inkml:trace contextRef="#ctx0" brushRef="#br0" timeOffset="17694">731 9026,'0'-32,"-31"32,31 0,-64 0,0 0,64 32,-63-32,63 0,-32 64,1-64,-1 32,0-32,0 63,0-63,32 32,-63-1,63-31,0 32,0-32,0 32,0 0,0 0,0 63,32-95,-32 31,0-31,31 64,-31-64,32 32,0-32,-32 0,64 0,-33 32,-31-32,64 0,-64 0,31 0,1 0,0 0,0 0,-32 0,63 0,-63 0,32 0,-32 0,63 0,-63 0,32 0</inkml:trace>
  <inkml:trace contextRef="#ctx0" brushRef="#br0" timeOffset="18887">922 9026,'0'0,"0"0,0 32,32 63,-32-63,0-32,0 32,0 31,31-31,-31-32,0 32,0 0,0-1,0-31,0 32,0-32,-31 0,31 0,0-32,0 1,0-1,-32 0,0 0,0-63,32 63,0 1,-32-1,32 0,0 0,0 0,0 32,0-31,0-33,0 33,0-1,0 32,0-32,0 0,0 0,0 32,64 0,-32 0,0 0,31 0,-31 0,31 0,-31 0,0 0,31 0,-63 0,32 0,0 0,-1 0,-31 0</inkml:trace>
  <inkml:trace contextRef="#ctx0" brushRef="#br0" timeOffset="20782">1080 9122,'0'0,"32"0,0 0,-32 0,32 0,0 0,-1 0,-31 0,32 0,0 0,-1 0,-31 0,32 0</inkml:trace>
  <inkml:trace contextRef="#ctx0" brushRef="#br0" timeOffset="22622">1747 9312,'0'0,"0"0,64 0,-64 0,31 0,1 0,0 0,-32 0,32 0,0 0,-1 0</inkml:trace>
  <inkml:trace contextRef="#ctx0" brushRef="#br0" timeOffset="23622">1874 9630,'0'0,"32"0,0 0,0 0,-1-32,33 32,-64 0,31 0,-31 0,64 0,-64 0,32 0</inkml:trace>
  <inkml:trace contextRef="#ctx0" brushRef="#br0" timeOffset="24502">2446 9217,'0'0,"0"31,0 1,32 0,-32 32,0-33,0 33,31-64,-31 31,0-31,0 64,0-32,32 0,-32-1,0-31,0 32,0 31,0-63,32 32,-1-32</inkml:trace>
  <inkml:trace contextRef="#ctx0" brushRef="#br0" timeOffset="25446">2001 8740,'-31'0,"31"-31,-64-33,64 64,-32 0,0-31,-31 31,31 0,1 0,-1 0,0 0,0 0,-31-32,31 32,0 0,-31-32,63 0,-64 0,-31 32,95 0,-63-31,31-1,32 32,-32 0,0 0,-31 0,63 0,-32 0,-63 0,63 0,-32 0,33 0,-64-32,63 32,0 0,0 0,32 0,-32 0,1 0,-1 0,0 0,1 0,-33 0,0 0,33 0,-1 0,-31 0,63 0,-32 0,-32 0,64 0,-32 0,1 32,31-32,-32 32,32-32,0 63,0-63,0 32,0 0,0 0,0 31,0-31,0 31,0-31,0 0,0 31,0-31,32-32,-32 32,0-1,0 1,0-32,0 32,0 0,0 0,0 31,31 0,1-31,-32 32,0 31,0-95,0 32,0-1,0 1,0-32,0 32,0 0,0 0,0-32,0 63,0 0,0-63,0 64,0-32,0 31,0-31,0 0,0-1,0-31,0 32,32 0,63-32,0 0,1-32,-1 0,-32 32,65-31,-128 31,63 0,-31 0,-32 0,31 0,1 0,0 0,0 0,0 0,-1 0,-31 0,32 0,31 0,-31 0,-32 0,32 0,32 0,-64 0,63 0,0 0,1 0,-32 0,0 0,31 0,-63 0,32 0,-1 0,1 0,-32 0,32 0,32 0,-64 0,95 0,-32 31,-31-31,0 0,-32 0,32 32,-32-32,63 0,-63 0,63 0,33 0,-33 0,32 32,-63-32,32 32,-32-32,-32 0,63 0,-63 0,32 0,31 0,-63 0,32 0,0-64,-32 64,0-63,63-1,-63 64,32-63,0 31,-32 0,31 32,1-63,-32 63,0-64,0 33,32-1,0 0,-32 0,0 0,0 32,0-31,0-33,0 64,0-63,0 31,0-32,0 33,0-1,0-31,0 31,-32 32,32-64,-32 32,0 1,32-1,0 0,-31 32,31-31,-32 31,0-32,32 0,-63 0,63 0,-64 1,64 31,-32 0,32-32,-126 0,94 32,0-31,0 31,32 0,-32 0,-31 0,31 0,1-32,-1 32,32 0,-32 0,0 0,0 0,32 0,-31 0,-1 0,32 0,-32 0,1 0,-1 0,0 0,32 0,-32 0,0 0,1 0,31 32,-32-32</inkml:trace>
  <inkml:trace contextRef="#ctx0" brushRef="#br0" timeOffset="84590">3874 10042,'0'0,"32"0,32 0,31 0,-32 0,-31 0,64 0,-1 0,0 0,-31 0,-1 0,-31 0,-1 0,1 0,0 0,-32 0,64 0,-1 0,32 0,1 0,-33 0,0 0,1 0,-32 0,0 0,-1 0,33 0,-33 0,1 0,0 0,0 0,31 0,-31 0,31 0,-63 0,32 0,32 0,-32 0,63 0,-64 0,65 0,31 0,-96 0,97 32,-65-32,0 32,-31-32,0 0,0 32,0-32,-1 0,-31 0,32 0,0 0,-1 0,-31 0,32 0,0 0,32 0,-64 0,95 0,-32 0,-31 0,63 31,-63-31,0 0,-1 0,1 0,32 0,-32 0,-32 0,95 0,-32 0,33 0,-1 0,32 0,-32 0,-32 0,33 0,-33 0,-31 0,0 0,31 0,-31 0,0 0,0 0,-32 0</inkml:trace>
  <inkml:trace contextRef="#ctx0" brushRef="#br0" timeOffset="92662">7113 10328,'0'0,"0"32,0 0,0-1,0-31,0 32,0 0,0-1,0-31,0 32,0 0</inkml:trace>
  <inkml:trace contextRef="#ctx0" brushRef="#br0" timeOffset="93982">6288 10233,'-32'0,"32"31,0 1,0-32,0 32,0 0,0 0,0-32,0 31,0 1,0-32,0 32,0-32,0 31,0-31,0 32</inkml:trace>
  <inkml:trace contextRef="#ctx0" brushRef="#br0" timeOffset="95174">5652 10169,'0'0,"0"0,0 32,0 0,0-32,0 63,0-31,0-32,0 64,0-64,0 31,0-31,0 64,0-64,0 31,0-31</inkml:trace>
  <inkml:trace contextRef="#ctx0" brushRef="#br0" timeOffset="96150">4446 10201,'0'0,"0"0,0 32,0-1,0 1,0-32,0 32,0 0,0 0,0-1,0 1,0 0,0-32,0 31,0 1,0 0,-64 0</inkml:trace>
  <inkml:trace contextRef="#ctx0" brushRef="#br0" timeOffset="119374">3430 3788,'32'0,"0"0,-1-64,33 0,-33 1,65-64,-64 63,-32 1,31 31,33-63,-64 63,0-31,31 31,1-63,32-1,-64 33,63-64,32-32,-63 64,-32 0,96 0,-65-64,1 64,31-64,33-64,-33 65,-63 62,32 1,63-254,-63 285,0-62,-32 94,0 32,0-96,32 65,-32-1,0 0,0 1,0-33,0 64,31-64,-31 33,0-1,0-31,32 31,-32 0,0 0,0 32,-32 0,32 32,-63 0,31 31,0-31,32 0,-32-32,32 31,-63-31,63 32,-63 0,63 0,-32-32,32 32,-32-1,0 1,32-32,0-32,0 1,0-1,32-32,-32 64,32-63,0 63,-32-32,0 0,0 1,31 31,-31-32,0-32,32 64,-32-32,0 1,32 31,-32-32,31 32,-31-32,32 32,-32 0,64 0,-64 0,32 32,-32-32,63 63,-63-63,32 64,-32-64,31 32,1 0,-32-1,0-31,0 32,32 0,-32-1,32 1,0 0,-32 63,0-95</inkml:trace>
</inkml:ink>
</file>

<file path=ppt/ink/ink4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34.9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130 0,'0'0,"0"0,-32 0,32 64,-31-64,-1 32,32 0,0-1,-32 33,32-64,0 31,0-31,0 32,0 0,0-32,0 32,0 0,0-1,0-31,0 32,0-32,0 0,32 0,-32 0,63 0,-63 0,32 0,-32 0,64 0,-64 0,32 0,31-32,-31 32,-1-31,1 31,0-32,-32 32,32 0,-32-32,0 32,0-32,0 0,0 1,0 31,0-64,0 64,0 0,-32 0,32-31,-64 31,33 0,-1-32,0 32,1 0</inkml:trace>
  <inkml:trace contextRef="#ctx0" brushRef="#br0" timeOffset="1608">1019 159,'0'0,"0"-31,-31 31,-1 0,32 31,-32-31,32 0,-64 32,33 31,-1-31,32 0,0 0,0-32,0 32,0-1,-32 1,32-32,0 32,32-32,63 31,-63-31,0 0,0 32,-1-32,1 0,0 0,31 0,-31 0,63 0,0 0,-63 0,0 0,32-32,-64 1,0-1,0 32,0-32,0 1,0-1,0 32,0-64,0 32,-64 32,32-31,0 31,-31 0,0 0,-1 0,32 0,0 0,1 0,-1 0</inkml:trace>
  <inkml:trace contextRef="#ctx0" brushRef="#br0" timeOffset="2904">1972 191,'0'0,"0"0,-64 0,64 0,-63 0,31 32,0-1,1-31,31 32,-32 0,0-32,0 32,32-32,-32 63,1-31,31-32,0 32,31-1,1-31,-32 0,64 0,-32 0,-1 0,33 0,-64 0,31 0,-31-31,32-1,0 32,0-32,0 32,-1-63,-31 63,32-32,-32 0,32 0,-32 32,0-31,0-1,0 0,0 32,-32-31,32 31,-32 0,1 0,-1 0,32 0,-32 0,0 0,0 0</inkml:trace>
  <inkml:trace contextRef="#ctx0" brushRef="#br0" timeOffset="4177">2766 191,'0'-32,"0"32,0 0,-32 0,32 32,-32-32,0 0,0 32,1-1,31 33,0-32,0-32,0 32,0-1,0 1,0-32,31 0,-31 0,32 0,32 0,-64 0,63-32,-63 32,64-31,-64-1,31 0,-31 32,64-32,-64 0,0 1,0 31,-64 0,33-32,-1 32,0 0,1-32,-1 32,0 0,0 0,0 0,1 0,-1 0</inkml:trace>
  <inkml:trace contextRef="#ctx0" brushRef="#br0" timeOffset="5680">2099 953,'0'0,"0"0,63 0,-63 0,32 0,-32 0,64 0,-33 0,-31 0,64 0</inkml:trace>
  <inkml:trace contextRef="#ctx0" brushRef="#br0" timeOffset="6448">2702 667,'0'0,"0"0,0 64,0-33,0 33,0 0,0-33,0 1,0 0,0-1,0 1</inkml:trace>
</inkml:ink>
</file>

<file path=ppt/ink/ink4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44.7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0,'-32'32,"32"-32,0 31,0 1,0 0,0-32,0 31,0 1,0 0,0-32,0 32,0-32,0 0</inkml:trace>
</inkml:ink>
</file>

<file path=ppt/ink/ink4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45.7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0,'0'0,"0"32,0 0,0-1,0 1,0-32,0 63,0-31,0-32,0 32,0 0,0 0,0-32,0 31</inkml:trace>
</inkml:ink>
</file>

<file path=ppt/ink/ink4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46.5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0,'0'0,"0"0,0 64,0-1,0-31,0-1,0-31,0 32,0 0,0 0,0-32,0 32,0-1,0 1,0-32,0 32,0-1,0-31,-32 32,32-32</inkml:trace>
</inkml:ink>
</file>

<file path=ppt/ink/ink4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47.7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32,'0'0,"0"64,0-33,0 1,0-32,0 32,0-1,0 1,0-32,0 32,0 0,0 0,0-32,0 63,0-31,0-32,0 31,0 1,0 0,0-32</inkml:trace>
  <inkml:trace contextRef="#ctx0" brushRef="#br0" timeOffset="872">317 64,'0'-32,"-31"64,-1-32,32 0,-32 32,32-32,-32 31,0 1,32 0,-31-32,31 63,0-63,0 32,-32-32,32 32,0 0,0-32,0 31,0-31,0 32,32 0,-32-32,63 0,-63 0,32 0,-32 31,64-31,-64 0,31 0,-31 0,64 0,-64 0,31 0,-31-31,0-1,32 0,-32 32,0-31,0-1,0-32,0 64,32-32,-32 1,0-1,0 0,0 1,0-1,0 32,0-32,-32 0,32 32,-32 0,32 32,0-32</inkml:trace>
</inkml:ink>
</file>

<file path=ppt/ink/ink4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7:01.0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381 953,'0'0,"0"0,0 0,0 31,0 1,0 0,0-32,0 32,0 31,0-31,0-32,0 63,0-31,0 32,32-64,0 32,-32-32,0 63,0-63,0 32</inkml:trace>
  <inkml:trace contextRef="#ctx0" brushRef="#br0" timeOffset="1025">667 1016,'-32'0,"32"32,0-32,-31 32,31-32,0 32,0-32,0 31,0 1,0 0,0-32,0 31,0 1,0 32,31-64,-31 0,32 0,-32 0,32 0,-1 0,1 0,-32 0,32 0,0 0,0 0,-32 0,31-32,-31 32,32-32,-32 32,0-32,0 1,0 31,0-32,0 0,0 1,0 31,0-32,-32 0,32 32,-31 0,-1 0,32-32,-32 32,-32 0,64 0</inkml:trace>
  <inkml:trace contextRef="#ctx0" brushRef="#br0" timeOffset="9704">730 826,'0'-32,"0"32,0 0,32-32,-32 32,32 0,0 0,0-32,-32 32,31 0,1-31,-32-1,32 32,-32 0,63-32,-31 32,0-31,0 31,31-32,-31 0,31 32,-31 0,0-64,0 64,-1 0,-31 0,32 0,-32 0,32 0,-32 0,31 32,1-32,-32 0,32 32,0 0,-32 0,32-1,-1 1,1 0,-32 31,32-63,-1 32,-31 0,0-32,0 32,0-32,0 63,0-31,32-1,-32-31,0 32,0 0,0 0,0-32,0 32,0-1,0 1,0-32,0 32,0-1,0-31,0 32,0 0,0 0,32-32,-32 32,0-32,-64 0,64-32,-31 32,31 0,-32 0,32 0,-32-32,32 32,32 32,-32-32,32 32,-32-1,31 33,-31-64,32 0,-32 0,32 31,0-31,-32 0,32 0,-32 0,0-63,0 63,0-32,31-31,-31 63,0-64,64 32,-64 1,0-1</inkml:trace>
  <inkml:trace contextRef="#ctx0" brushRef="#br0" timeOffset="13264">1905 604,'0'31,"0"-31,0 32,0-32,0 63,0-31,0 0,0 0,0-32,0 63,0-31,0 0,0-32,0 31,0-31</inkml:trace>
  <inkml:trace contextRef="#ctx0" brushRef="#br0" timeOffset="14104">2191 762,'0'-32,"0"32,-32 0,1 32,31-32,0 32,0 0,-32 0,0-32,32 31,0 33,0-64,0 31,0 1,0 32,32-64,-32 32,32-32,-32 0,31 0,1 31,0-31,-32 0,63 0,-31 0,0 0,-32 0,32-63,-32 63,0-32,0-32,0 33,31-33,-31 1,0-33,0 96,0-63,0 31,0 1,0-1,0-32,-31 64,31 0,-32 0,-64 0</inkml:trace>
  <inkml:trace contextRef="#ctx0" brushRef="#br0" timeOffset="15928">984 953,'0'0,"-31"0,31 0,-32 0,-31 0,63 0,-64 0,32 31,0-31,32 32,-31-32,-33 32,64-32,-31 32,-1-32,0 32,32-1,-32-31,0 32,-31-32,31 32,-31 31,31-31,0-32,0 32,1 0,-33-1,64 1,-31 0,31-32</inkml:trace>
  <inkml:trace contextRef="#ctx0" brushRef="#br0" timeOffset="17040">0 635,'0'0,"0"32,32 0,-32 63,0-95,0 32,0 0,0-32,0 31,0 1,0 0,0-32,0 31,0 1,0 0,0-32,0 32,0 0,0-1,0-31</inkml:trace>
  <inkml:trace contextRef="#ctx0" brushRef="#br0" timeOffset="23864">2223 1270,'0'0,"0"64,31-64,-31 63,32-31,-32 0,32-32,0 31,-32 1,32 0,-32-32,31 64,1-64,0 31,-1 33,-31-64,32 63,-32-31,32 0,0 0,0-1,-32 1,0 0,0-1,31 1,-31 0,0-32,32 64,0-33,-32-31,0 0,-32-31,0 31,32-32,-31 0,31 32,-64 0,64-32,-32 32,32 0,0 0,32 0,-32 32,32-32,-32 0,32 32,-32-32,63 32,-63-32,0 31,32-31,-32 32,31-32,1 0,0 0,-32-32,0 32,0-31,0 31,0-32,0 0,0 32,0-32,0 0,0 1,0-1,32 32</inkml:trace>
  <inkml:trace contextRef="#ctx0" brushRef="#br0" timeOffset="27448">2636 1143,'0'32,"0"-32,0 63,0-31,0 0,0 0,0 0,0-32,0 31,0 33,0-33,0-31</inkml:trace>
  <inkml:trace contextRef="#ctx0" brushRef="#br0" timeOffset="28299">2826 1366,'0'31,"0"-31,0 32,0 0,0-1,0-31,0 32,0 0,0 0,0-32,32 0,-32 0,32 0,-32 32,95-32,-64 0,1 0,0 0,0 0,0 0,-1 0,-31 0,0-32,0 0,0 32,0-32,0 0,0 1,0 31,0 0,-31 0,-1 0,32 0,-32 0,0 0,0 0,32 0,-31 0,31 0,-64 0,64 0,-63 0,31 0,32 0</inkml:trace>
  <inkml:trace contextRef="#ctx0" brushRef="#br0" timeOffset="29945">2667 889,'-31'-31,"31"31,-64 0,0 0,64 0,-63 0,0 0,63 0,-64 0,0 0,1 0,31 0,1 0,-1 0,0 0,0 0,0 0,1 31,31-31,-64 0,33 32,-1-32,0 0,32 32,-32-32,0 0,64-32</inkml:trace>
  <inkml:trace contextRef="#ctx0" brushRef="#br0" timeOffset="30888">2032 0,'0'0,"0"64,0-64,0 32,0 63,0-95,0 63,0-31,0 0,0 0,64 31,-64-63,0 63,0-63</inkml:trace>
</inkml:ink>
</file>

<file path=ppt/ink/ink5.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45:52.4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0,'0'0,"24"0,1 0,25 0,24 0,-74 0,25 0,0 0,0 0,-25 0</inkml:trace>
</inkml:ink>
</file>

<file path=ppt/ink/ink5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04.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5288 1175,'0'0,"0"-32,-32 32,32-31,-32-1,32 32,-64 0,64 0,-31 0,-1-32,32 32,-32 0,1 0,-33-32,64 0,-64 32,64 0,-31 0,31-31,-64 31,64 0,-31 0,-1-32,0 32,32 0,-32 0,0-32,1 32,31 0,-32 0,32 0,-63 0,63-31,-32 31,-32 0,32-32,1 32,-1-32,0 32,32 0,-31 0,-1 0,0 0,32-32,-32 32,0 0,1 0,31 0,-32 0,0 0,1-32,-1 32,0 0,0 0,32 0,-32-31,1 31,-1 0,32 0,-63 0,63 0,-32 0,32 0,-32 0,0 0,0 0,32 0,-31 0,-1 0,0 0,32 0,-31 0,-1 0,0 0,32 0,-32 0,0 0,1 0,-1 0,0 0,1 0,31 0,-32 0,0 0,0 0,32 0,-32 0,1 0,-1 0,0 0,1 0,-1 0,0 0,32 0,-32 0,0 0,1 0,31 0,-32 0,0 0,32 0,-31 0,-1 0,0 0,32 0,-32 0,0 0,1 0,-1 0,0 0,1 0,-1 0,32 0,-64 0,32 0,32 0,-63 0,63 0,-32 0,32 0,-63 0,63 0,-32 0,32 0,-64 0,64 0,-31 0,31 0,-64 0,64 0,-31 0,31 0,-32 0,0 0,0 0,32 0,-32 0,-31 0,63 0,-63 0,63 0,-32 0,32 0,-64 0,64 0,-32 0,-31 0,63 0,-32 0,32 0,-63 0,31 0,0 0,-31-32,63 32,-32 0,0 0,1 0,31 0,-32 0,0 0,0 0,32 0,-32 0,-31-32,-32 32,95 0,-32 0,0-31,0 31,1 0,-1 0,0 0,32 0,-31-32,-1 32,0 0,32 0,-32 0,32 0,-63 0,63 0,-32 0,-31 0,63 0,-64 0,32 0,0 0,32 0,-31 0,31 0,-32 0,32 0,-32 0,1 0,-33 0,64 32,-32-1,32-31,-32 32,1-32,31 32,0-1,0 1,-32-32,32 32,0 0,0 0,0-32,0 31,0 1,0 0,0-32,0 31,0 1,0 0,0-32,0 32,0 0,0-1,0-31,0 32,0 0,0-1,0-31,0 32,0 0,0 0,0-32,0 32,0-1,0 1,0-32,0 32,0-32,32 0,-1 0,1 0,-32 0,64 0,-1 0,-31 63,31-63,-63 0,32 0,32 0,-64 0,32 0,-1 0,1 0,-32 0,63 32,1-32,-32 0,0 0,-1 0,1 0,-32 0,63 32,-31-32,-32 0,64 0,-64 0,32 0,-1 0,1 0,0 0,-32 0,63 0,-31 0,0 0,0 0,-32 0,31 0,1 0,0 0,-32 0,31 0,1 0,0 0,0 0,0 0,31 0,-63 0,63 32,1-32,-64 0,32 0,0 0,-1 0,-31 0,32 31,-32-31,32 0,-32 0,31 0,1 0,0 0,-32 0,32 0,0 0,-1 0,-31 0,64 0,-64 0,63 0,-63 0,32 0,32 0,-64 0,31 0,1 0,0 0,-32 0,31 0,1 0,0 0,-32 0,32 0,0 0,-1 0,33 0,-33 0,33 0,-32 0,-32 0,32 0,-1 0,1 0,-32 0,32 0,-1 0,1 0,0 0,0 0,0 0,-1 0,1 0,0 0,-32 0,31 0,1 0,0 0,-32 0,32 0,0 0,-1 0,-31 0,32 0,0 32,-32-32,31 0,-31 0,32 0,32 0,-32 32,31-32,-31 0,-1 0,1 0,-32 0,32 31,0-31,0 0,-32 0,63 0,-31 0,-1 0,-31 0,32 0,0 0,0 0,-32 0,32 0,-1 0,1 0,-32 0,32 0,-1 0,1 0,-32 0,32 0,32 0,-64 0,31 0,1 0,0 0,-32 0,31 0,1 0,0 0,0 0,0 0,-1 0,64 0,-95 0,32 0,32 0,-64 0,63 0,1 0,-64 0,31 0,33 0,-32 0,-32 0,32-31,31-1,-31 0,-1 32,-31-31,32 31,0-64,-32 32,0 32,0-63,0 31,0 0,0-31,0 63,0-64,0 32,0 32,0-31,0-1,0 0,64 32,94 0,128 0,-127 0,31 0,33 0,-97 0,-62 0,0 0</inkml:trace>
  <inkml:trace contextRef="#ctx0" brushRef="#br0" timeOffset="6863">6399 953,'0'0,"0"0,0 0,63 0,-31 31,0-31,0 0,-1 32,-31-32,32 0,-32 32,63 0,-31-32,-32 32,0-32,-32 0,1 31,31 1,-64-32,64 0,-31 32,-65-1,64 33,1-64,-1 64,0-64,32 31,0 1,-31 31,-1-63,32 0,32 0,-1 0,1-31,0-1,31 0,-31 1,95-65,-64 1,65-32,-33 0,64-64,-96 128,0-64,1 63,-64 64,0-31,0-1,0 32,0-32,0 1,0 94,0-31,0 63,32 0,-32-31,0 31,0-31,32-1,-32 0,0-31,0 0,0 0,0-32,0 0,0-32,0-32,-32-62,0-2,-32 65,64 0,0-33,-31 33,-1-1,-63-95,95 96,0 31,0-31,0 31,0 0,0 32,32 0,-32 0,63 0,0 0,-63 32,64 0,-64 0,0-32,0 63,0-31,0-1,0 1,0 32,0 31,0-63,-32 31,-31 1,63-32,-32-32,32 0,0 0,0 0,0 0,63 0,-31 0,0 0,32 0,-1 63,-63-63,63 63,33-31,-64 32,-1-64,1 0,0 63,-1-63,1 0,32 0,-64-31,32 31,-32-32,0 0,0 0,-32-63,0 95,0-32,32 32,-32-63,32 63,-31 0,31 0,0 63,0-63,0 32,0 0,31 31,1-31,32 0,-32-32,31 95,-63-95,63 32,-31-32,0 31,0-31,0 32,-1-32,-31 0,32 0,31 0,-63 0,64 0,-32 0,31 0,-31 0,63 0,-31 0,-64 0,63-32,-63-31,0 63,0-32,32-31,-32 63,0-32,0 0,0 0,0 1,0-1,0 32,-32 0,-63-63,0 31,31 32,-190 0,159 0,63 0,0 0,-31 0,63 32,0 31,0-63,0 63,0 1,0-64,0 32,0-32,32 63,-32-31,63 0,-31-1,0 1,31 0,1-32,-33 0,1 0,0 0,0 0,-32 0,63-32,-31 0,0-31,-32 63,0-32,31 1,-31-1,0 0,0 0,0-31,0 31,-31 0,31 32,0 32,31 31,33 96,0-95,-1 31,0 0,1 0,-32-63,0 32,-32 31,63-63,-63 31,32 1,-32-64,-32 32,-31-32,63 0,-128 0,97-64,-1 0,-31-31,63 32,-32 31,32-32,0 33,0-33,0 33,0-33,0 32,0 0,0-31,0 0,32-1,31 0,-31 33,31-33,-31 33,63-65,-63 96,0-32,31 1,-63 31</inkml:trace>
</inkml:ink>
</file>

<file path=ppt/ink/ink5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28.3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3425 2575,'0'0,"32"0,-1 0,33 0,-32 0,31 0,-63 0,32 0,0 0,-1 0,1 0,0 0,0 0,0 0,-1 0,33 0,-33 0,1 0,0 0,-32 0,32 0,0 0,-1 0,-31 0</inkml:trace>
  <inkml:trace contextRef="#ctx0" brushRef="#br0" timeOffset="888">3901 2194,'-31'0,"-1"0,32 0,0 32,-32-1,32 1,0 0,0 31,0-63,0 64,0-32,0-1,0 1,-32 63,32-31,0-64,0 32,0-32,0 63,0-63,0 32,0-32,0 63</inkml:trace>
  <inkml:trace contextRef="#ctx0" brushRef="#br0" timeOffset="1904">5838 1940,'0'32,"0"-1,0 33,0-33,0 65,0-64,0 31,0 0,0-63,0 32,0-32</inkml:trace>
  <inkml:trace contextRef="#ctx0" brushRef="#br0" timeOffset="2968">1615 2988,'0'31,"95"-31,33 64,-33-33,64 1,95 0,-159-32,64 0,-33 64,33-64,-32 0,0 0,0 0,-31 0,-1 0,95 0,-95 0,64 0,0 0,-95 31,31-31,0 0,0 0,-63 0,95 0,-32 0,64 0,-64 0,-31 0,31 0,32 0,-32 0,1 0,30 0,2 0,-33 0,64 0,-1 0,33 0,-32 0,126 0,-126 0,-32 0,32 0,-127 0,-1 0,1 0,0 0,31 0,-31 0,-32 0,64 0</inkml:trace>
  <inkml:trace contextRef="#ctx0" brushRef="#br0" timeOffset="4704">91 225,'-31'0,"-1"0,32 64,0-33,0 33,0 0,0 31,0-64,0 65,0-33,0 1,0-64,0 31,0 1,0-32,0 0,0 0,0-63,0-1,0 1,0 31,0-32,0 1,0 0,0 31,0-64,0 65,0-1,0 0,0 1,0-1,32-32,-1 64,-31 0,32-32,-32 32,32-31,-1-1,1 32,-32 0,64 0,-32 0,-32 0,0 32,0-32,0 63,0-31,0 63,-64-63,32 31,-31 1,31-32,32 31,-63-31,63 0,0-32,0 31,0 1,31-32,-31 32,32-32,0 32,-1 0,1-32,0 31,0-31,-32 32,32 0,-32-32,31 0,1 0,-32 0,32 0,-32 0,63 0,-31 0,0-64,0 64,-32-31,0-1,31 0,-31-32,0 64,0-31,0-64,0 95,0-32,0 32,0 0,-31 32,-1-1,32 33,0-33,0 1,0 0,0 0,0-32,0 32,0-1,0 1,0-32,0 32,0-1,0 1,0-32,0 0,32 0,-1 0,1 0,-32 0,32 0,31 0,-63 0,64 0,-64 0,63-32,-63 32,32 0,0-31,-1 31,1-32,-32 32,0-32,0 32,0-63,0 63,0-32,0-63,0 95,0-32,0 0,0 32,0 0,-32 64,32-64,-31 31,31 1,0-32,0 32,0 0,0 31,31-63,-31 0,32 0,-32 0,64-31,-64-33,0 64,0-32,0 0,0 1,0 31,0 95,0-31,0-1,-32 0,32 1,0 0,0-33,0 64,0-31,0 0,0-64,0 63,0-31,0-32,0 31,0 1,0 0,0-32,0 32,0 0,0-1,0-31,0 32,-32 31,0-63,32 0,0-31,0-1,0 0,0-31,0-1,0 1,0 31,0-63,0 31,0 1,0-1,0 33,0 31,0-32,0-32,0 64,32-63,-32 63,0-32,32 32</inkml:trace>
  <inkml:trace contextRef="#ctx0" brushRef="#br0" timeOffset="8447">1298 543,'0'0,"32"0,-32 0,31 0,1 0,-32 0,32 0,63 0,-63 0,31 0,-31 0,-32 0,32 0</inkml:trace>
  <inkml:trace contextRef="#ctx0" brushRef="#br0" timeOffset="9504">1234 828,'32'0,"-32"0,32 0,0-31,-1 31,-31 0,32 0,0 0,-1 0,-31 0,32 0,0 0,0 0,-32 0,32 0,-1 0</inkml:trace>
  <inkml:trace contextRef="#ctx0" brushRef="#br0" timeOffset="13872">5870 3559,'0'32,"0"31,-32-31,0 0,32 63,-63-63,63 31,0-31,-32 0,32 31,0-31,0 0,0-32,0 31,0 1,0 0,0-32,0 64,0-33,32-31,-32 0,31 32,33-32,-32 32,31-32,-63 0,32 0,31 0,-63 0,64 0,-32 0,0-32,-1 32,1-32,-32 1,32-1,-32 32,0-32,0 0,0 0,0-31,0 63,-32-63,32 31,-32 0,1-32,-1 33,0-1,-32 0,64 1,-63 31,31-32,1 32,-1-32,32 32,-32-32,0 0,-31 32</inkml:trace>
</inkml:ink>
</file>

<file path=ppt/ink/ink5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53.3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128 1111,'0'0,"0"0,31 0,1-32,-32 32,0-31,0 31,0-32,0 0,0 0,0 32,0-32,0 1,0-1,0 32,0-32,0 1,0-1,0 32,0-32,0 0,0 0,0 32,0-31,0-1,0 32,-32-32,32 32,0-31,0-1,0 0,-31 32,31-32,-32 32,32 0,-32 0,32 0,-32 32,32-32,-32 32,32 0,0-1,0-31,0-31,0-1,32-32,-32 64,0-32,0 32,0-31,32-1,-32 32,0-63,32 31,0 32,-32 0,31 32,1-1,0 1,-32 0,0-32,31 31,1-31,-32 32,32 0</inkml:trace>
  <inkml:trace contextRef="#ctx0" brushRef="#br0" timeOffset="20599">508 0,'0'0,"-31"0,31 0,0 0,0 0,-32 32,32-1,0 33,0-64,0 31,0 1,0 0,-63 32,63-64,0 31,0 1,0 0,0-1,-32-31,32 32,0 0,0 0</inkml:trace>
</inkml:ink>
</file>

<file path=ppt/ink/ink5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28.2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476 0,'0'0,"0"0,0 0,0 0,0 64,0-64,0 32,0-32,0 63,0-63,0 32,0-32,0 31,0 1,0 0,0-32,0 32,0 0,0-1,0-31,0 32,0 0,0-1,0-31,0 32,0 0,0 0,0 31,0-63,0 0</inkml:trace>
  <inkml:trace contextRef="#ctx0" brushRef="#br0" timeOffset="1776">0 286,'0'0,"0"0,32 0,0 0,-32 0,31 0,1 0,0 0,-1 0,1 0,32 0,-32 0,-32 0,-32 0,0 32,0-32,32 0,-32 32,1-1,-1-31,32 0,-32 0,1 32,31-32,-32 32,32-32,0 31,-32 33,32-32,0-32,32-32,0 32,-1 0,-31 0,32 0,0 0,-1 0,-31 0,32 0,32-32,-64 32,32 0,-1-32,-31 32,32-31</inkml:trace>
</inkml:ink>
</file>

<file path=ppt/ink/ink5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33.0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518 63,'0'0,"0"0,0 0,0 32,-32 0,32 31,0-63,0 32,0 0,0 0,0-32,0 31,0 1,0 0,0-32,0 31,0 1,0 0,0-32,0 32,0-32,-31 32,31-1,0 33,0-64,0 31,0-31,0 32</inkml:trace>
  <inkml:trace contextRef="#ctx0" brushRef="#br0" timeOffset="1223">42 222,'-32'0,"32"32,0 0,0-32,0 63,0-31,0-32,0 31,0 1,0 0,0 0,0 0,0-1,0-31,0 32,0 0,0-1,0-31,0 0,0 0,0-63,0 63,0-32,0 32,0-63,0 31,0 0,0 0,0 32,0-31,0-1,0 0,0 32,0-31,0-1,0-32,32 64,-32 0,32-32,-32 32,32 0,-1 0,-31 0,32 0,-32 0,32 0,-32 0,0 0,0 32,0 0,0 0,0-32,0 32,0-1,0 1,0-32,0 32,0-1,-32-31,32 0,-32 0,1 32,31-32,-32 0,32 32,-32-32,32 0,0 0,32-32</inkml:trace>
  <inkml:trace contextRef="#ctx0" brushRef="#br0" timeOffset="3783">1248 0,'0'32,"0"-1,0-31,0 64,0-33,0 1,-31-32,31 32,0 0,0 0,0-32,0 31,0-31,0 32,0-32,0 32,0-1,0 1,0-32,0 32,0 0,-32 0,32-32,0 31</inkml:trace>
  <inkml:trace contextRef="#ctx0" brushRef="#br0" timeOffset="5151">836 127,'32'0,"-32"0,-32 0,32 0,0 31,-64-31,64 32,-32-32,-31 32,63 0,0-32,0 32,0-32,0 0,0 0,63 0,-63 0,32 0,-32 0,32 0,0 0,0 0,-32 0,31 0,33 31,-33 1,-31 0,32-1,-32-31,0 32,0-32,0 32,-32-32,1 0,31 0,-64 0,33 32,31 0,-32-32,0 0,0 0,32 0,-32 0,1 0,-1 0,32 0,0 0,32 0,-1 0,1-32,32 32</inkml:trace>
  <inkml:trace contextRef="#ctx0" brushRef="#br0" timeOffset="8399">1725 190,'0'0,"-95"0,63 0,0 0,0 0,32 0,-32 0,1 0,31 0,-32 0,0 32,1-32,31 32,0 0,0-1,0-31,0 32,0 0,0-32,0 31,31-31,-31 0,32 0,-32 0,63 0,-31 32,0-32,0 0,-32 0,32 0,-1 0,1 0,-32 0</inkml:trace>
</inkml:ink>
</file>

<file path=ppt/ink/ink5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40.3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163 413,'-32'0,"1"0,31 32,0-1,0 1,-32 32,32-64,0 32,0-1,0 1,0-32,0 32,0-1,0-31,0 32,0 0,-32 0,32 0,0 31,0-63,0 32,0-32,0 63,0-63,0 32,0 32,-32-64,32 31</inkml:trace>
  <inkml:trace contextRef="#ctx0" brushRef="#br0" timeOffset="2631">608 572,'0'0,"-32"0,-32 0,32 0,32 32,0-1,-31 33,-1-33,0 1,1 64,31-96,0 95,0-64,0 1,-32-32,32 0,0-32,0 1,0 31,0-95,0 63,0-32,0 32,0-31,63 31,-63-63,0 63,0 0,0 1,0 31,32-32,-32 0,0 32,32 0,-1 0,-31 0,32 0,-32 32,32-32,-32 32,32-32,-32 31,32 1,-32 0,63 0,-63 0,32-32,-32 31,31-31,-31 32,64 31,-32 1,0 0,-1-64,-31 0,-31 0</inkml:trace>
  <inkml:trace contextRef="#ctx0" brushRef="#br0" timeOffset="4375">480 794,'-31'-32,"31"32,0-32,0 1,0 31,31 0,-31-32,32 32,0-32,-32 32,32-31</inkml:trace>
  <inkml:trace contextRef="#ctx0" brushRef="#br0" timeOffset="5311">1147 381,'0'0,"-31"0,31 0,-64 0,32 0,0 0,1 0,-1 32,0-32,32 32,-31-1,31 1,0-32,-32 32,32-32,0 32,0 0,0-1,-32-31,32 32,0 0,0-1,32-31,-32 0,32 0,-1 0,1 0,0 0,-1 0,33 0,-64 0,64 0,-33 0,96 0,-31 0,-65-31,1 31,0 0,-32 0,0-32,0-31</inkml:trace>
  <inkml:trace contextRef="#ctx0" brushRef="#br0" timeOffset="6279">1496 0,'0'32,"0"32,0 31,0-95,0 95,0-63,0 63,0-95,0 32,0-32,0 63,0-63,0 32,0-32,0 64,0-64,0 31,0-31,0 64,0-64,0 31,0-31,0 64,0-32,0-32,0 63,0-31</inkml:trace>
</inkml:ink>
</file>

<file path=ppt/ink/ink5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3:26.6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444 0,'0'0,"-31"32,31-32,0 31,0 33,0-33,0 1,0 32,0-64,0 32,-32 31,32-63,0 32,0-1,0 1,0-32,0 64,0-32,0-1,0 1,0 0,0-1,0-31,0 32,0 0,0 0,-32-32,32 0,-31 0,-1 0,32 0,-32 0,-32 0,64-32,-31 0,-33-31,33 31,-1 0,0 32,32-31,32 31,-32 0,63 0,-63 31,32 1,0-32,-32 32,31-32,33 31,-32 33,0-64,-32 0,31 32,1-32,-32 0,32 63,-1-63,1 0,-32 0,0 0,-32 0,1 0,31-31,0-1,0 32,0-32,0-32,0 33,0 31,0-32,0-31,0 63,31-32,-31 32,0-32,0 0,32 32,-32-32,32 32,0 0</inkml:trace>
  <inkml:trace contextRef="#ctx0" brushRef="#br0" timeOffset="8561">508 1206,'0'32,"0"-32,0 32,0-32,0 63,0-31,0 0,0-1,-64 33,64-32,0 0,-31-1,31 1,0 0,0-1,0-31</inkml:trace>
</inkml:ink>
</file>

<file path=ppt/ink/ink5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24.7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159 32,'0'-32,"-31"32,-1 0,32 32,0-1,0 1,-32-32,32 32,0-1,0 33,0-64,0 32,0 0,0-1,0-31,-32 32,32 0,0-1,-32 1,32-32,0 32</inkml:trace>
</inkml:ink>
</file>

<file path=ppt/ink/ink5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25.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 0,'-31'0,"-33"0,64 0,0 32,-32-1,32 1,-63 63,31-31,32-32,0-1,0 64,-32 33,32-128,0 63,0 0,0-63,-63 128,63-97</inkml:trace>
</inkml:ink>
</file>

<file path=ppt/ink/ink5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26.5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64,0-1,0 0,0 33,0-33,0 1,0 31,0-31,0 31,0-64,0 33,0 31,0-63</inkml:trace>
</inkml:ink>
</file>

<file path=ppt/ink/ink6.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59:39.0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0 892,'0'-25,"0"-24,0 24,0 0,0 0,0-24,0 24,0 25,25-50,-25 50,0-49,24 49,-24-25,25 0,0 0,-25 0,25 0,24-49,-49 74,25-25,0 0,0 1,0 24,0 0,-1 0,-24-25,50 0,-25 25,0-25,24 0,-24 25,25-49,-26 49,1 0,25-25,-25 25,24 0,-49 0,75 0,-51 0,26-25,24 25,1 0,24-49,-25 24,26 25,24 0,-50 0,-24 0,-1 0,-24 0,50 0,-75 0,24 0,26 0,-50 0,50 0,-1 0,26 0,-51 0,51 0,-1 0,1 0,24 0,-49 0,24 0,50 0,-25 0,-74 25,49-25,100 0,-75 24,25 51,0-50,25-25,0 24,-25 1,-25-25,0 0,1 0,-51 0,50 0,-49 0,24 0,1 0,-50 0,24 0,1 0,24 0,-24 0,-25 0,49 0,25 0,25 0,-24 0,24 0,99 0,-99 0,25 0,-50 0,25 0,0 0,-25 0,0 0,-24 0,24 0,-25 0,1 0,-1 0,1 0,-1 0,25 0,1 0,-76 0,51 0,-50 0,-1 0,1 25,-25 0,0 24,0-24,25 50,0-51,-25 26,0-25,25 25,-25-50,0 24,24 51,-24-75,0 25,0-25,0 49,0-49,0-25,0 1,-24 24,-1-25,0 0,0 25,-24-50,-1 50,0 0,26 0,24 0,-25-24,25 24,25 24,-25-24,24 25,1 0,-25-25,25 25,-25-25,25 25,-25-25,25 24,-25-24,24 0,1 0,-25 0,25 0,0 0,0 0,-25 0,24 0,1 0,0 0,-25-49,0 24,50-25,-50 26,24-1,1 0,-25 25,0-25,0 0,0 25,25-25,0 1</inkml:trace>
</inkml:ink>
</file>

<file path=ppt/ink/ink6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27.3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0,'32'0,"-32"32,0 63,0 32,0-63,0-1,0 32,0-63,0 32,0-1,32-63,-32 63,0-63,0 32,0-32,0 64,0-1,0 1,0-33,0 33,0 0,0-33,0 1,0-32</inkml:trace>
</inkml:ink>
</file>

<file path=ppt/ink/ink6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3.6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64,0-32,0-1,0 1,0 0,0-1,0 33,0-32,0 0,0 31,0-63,0 32,0-32,0 63,0-31,0 0</inkml:trace>
</inkml:ink>
</file>

<file path=ppt/ink/ink6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4.7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294 36,'-32'0,"0"0,0 0,32 0,-31 32,-1-32,32 0,-32 63,1-63,-1 32,32-32,0 32,0-1,0-31,0 64,0-32,-32 0,32-1,0-31,0 32,0-32,0 63,0-31,0 0,32-32,0 0,-1 0,-31-32,64 32,-64 0,31-32,1 32,0-31,-32 31,64 0,-1-64,-31 64,31 0,-63-31,0-1,32 32,-32-32,0 32,0-64,0 64,0-31,0 31,0-64,0 64,-32-31,32-1,-32 0,1 32,-1 0,32-32,-32 32</inkml:trace>
</inkml:ink>
</file>

<file path=ppt/ink/ink6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6.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0,'0'32,"0"-1,0 64,0-31,0-32,0 63,0-32,0-31,0 0,0 0</inkml:trace>
</inkml:ink>
</file>

<file path=ppt/ink/ink6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7.1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0,'-32'0,"0"0,0 0,1 32,-1-32,32 64,-63-64,63 32,0-32,0 63,0-31,0-1,-32-31,32 32,0 32,0-1,0-63,0 32,0 0,0-1,0-31,0 0,63 0,-63 0,64 0,-64 0,31 0,1-31,0-1,-32 32,32 0,-32-32,63 32,-63 0,32-31,-32-1,0 32,0-32,0 0,0 32,32-32,-32 1,0 31,31-32,-31 32,32-63,-32 63,-32 0,1-64,31 64,-64 0,64 0,-31 0,-1-32</inkml:trace>
</inkml:ink>
</file>

<file path=ppt/ink/ink6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8.5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0,'0'0,"-32"0,32 0,0 0,-32 63,32-31,0-1,0-31,0 64,0-32,0 0,0 31,0-31,0-32,0 63,0-63,0 32,0-32,0 64,0-64,0 31</inkml:trace>
</inkml:ink>
</file>

<file path=ppt/ink/ink6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49.8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382 5,'0'0,"-32"0,32 0,-32 0,0 0,0 0,32 0,-31 0,-1 32,32 63,-95-63,95 32,-64 31,64-64,-32-31,32 32,0 32,0-32,0-32,0 31,0 1,0 0,32-32,-32 0,32 0,63 31,-63 1,0-32,-1 0,1 0,0 0,-32 0,32 0,0 0,-1 0,-31 0,32 0,31 0,-63 0,32 0,-32-32,64 1,-64-64,32 63,-32 0,0 0,31 32,1-63,-32 31,0 0,0 32,0-31,0 31,0-64,-32 64,32-32,-31 0,31 1,-32 31,0-32,32 32,-32 0,32 0,-32 0,1 0,-1 0,0 0,32 0,-31 0,-1 0,32 0</inkml:trace>
</inkml:ink>
</file>

<file path=ppt/ink/ink6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51.4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0,'-32'0,"32"32,0-1,-31 33,31-33,0 65,0-96,0 32,0 31,0-31,0-1,0 33,0-64,0 32,0 0,0-1,0-31</inkml:trace>
</inkml:ink>
</file>

<file path=ppt/ink/ink6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0:52.2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924 0,'0'0,"-32"0,32 0,-63 0,63 0,-32 0,0 0,-31 32,63-32,-32 0,32 0,-32 0,32 31,-32-31,-31 0,31 32,32 0,-31-32,-33 31,32 1,-63 0,95 0,-63-32,31 63,32-63,0 32,-32 31,0-63,32 32,-32 0,32 0,0 0,-31 31,31-63,0 32,0 31,0 1,-64-32,64-1,0 1,0-32,0 32,0-1,0 1,0 32,0-64,0 32,0 31,32-63,-32 32,0-32,32 31,-32 1,31-32,-31 32,32-32,0 32,-32 0,32-32,-32 31,63-31,-63 0,32 0,31 0,-63 0,32 0,-32 0,64 0,-32 32,-1-32,1 0,0 0,31 32,-63-32,32 0,-32 0,32 0,0 0,-32 0,31 0,-31 0,32 0,0 0,31-64,-63 64,32-31,-32-1,64 0,-64 32,31-64,1 1,-32 63,32-63,-32 31,0 0,0 32,0-32,0-31,0 31,0 0,0 1,0-33,0 32,0 32,0-32,0 1,0-1,0 0,0 1,0-1,0 32,0-32,0 0,0 0,0 32,0-31,0-33,0 33,0-1,0 32,0-32,0 0,0 0,-32 32</inkml:trace>
</inkml:ink>
</file>

<file path=ppt/ink/ink6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02.1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0,64 0,-64 0,95 0,-63 0,31 0,-31 0,-32 0,64 0,-64 0,32 0,-32 0,63 0,-63 0,32 0,-1 0,1 0,0 0,-32 0,64 0,-64 0,63 0,-31 0,31 0,-31 0,32 0,-33 0,1 0</inkml:trace>
</inkml:ink>
</file>

<file path=ppt/ink/ink7.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59:49.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7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03.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0,'-32'0,"32"0,-32 0,1 32,31-32,-32 32,32-32,-32 32,0-32,0 31,1-31,-1 32,0-32,1 32,31-32,0 0,31 31,1 1,0-32,-1 32,1-32,-32 32,64 0,-64-32,32 31,-32-31,31 32,1 0,0-1,-32-31,31 32,1 32,-32-32</inkml:trace>
</inkml:ink>
</file>

<file path=ppt/ink/ink7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17.8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0 508,'32'0,"-32"0,32 32,-1-32,1 0,-32 32,32-32,-1 0,1 32,-32-32,32 0,0-96,31 33,-63-1,64 1,-33-1,-31 64,32-32,0-31,32 31,-33-31,1 63,-32-32,32 0</inkml:trace>
</inkml:ink>
</file>

<file path=ppt/ink/ink7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22.7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293 3334,'0'0,"0"-32,0-94,0 30,0 1,0-64,0 64,0-32,0 0,0 0,0-63,0 158,0-32,0-31,0 0,0 31,0 32,0-31,0 0,0-1,0 32,0-31,0-1,0 1,0 31,0-63,0 63,0-31,0 63,0-64,0 32,0 32,0-63,0-1,0 1,-32-1,32 1,0-1,0 33,0-1,0-32,0 32,0 1,0-33,0 64,-31-31,31 31,-32-64,32 32,0 0,0 1,0 31,-32-32,32 0,0 1,0-1,0 0,0 0,0 0,-32 32,32 0,0 32,0 0,-32 0,32 0,-31 31,31-63,0 63,-32 1,32-64,0 64,-32-64,32 31,0-31,0-31,0-1,0 0,0 32,0-32,0 0,0 1,0 31,0-32,0 0,0 32,32-63,0 63,-32-32,31 32,1 0,0 0,0 0,0 32,31 0,-63-32,32 31,-1 1,1-32,-32 32,32-32,-32 0,32 31</inkml:trace>
</inkml:ink>
</file>

<file path=ppt/ink/ink7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35.0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318 0,'0'0,"0"0,-32 32,0-32,-31 0,31 31,0 1,1-32,-33 0,32 32,32-1,32-31,-64 32,32 0,32 0,-32 0,32-32,0 63,-32-63,31 32,1-1,-32-31,32 0,-32 0,63 32,-63-32,32 0,0 0,0 0,-32 32,31-32,-31 0,32 0,0 0,-1 0,-31 0,32-32,-32 0</inkml:trace>
</inkml:ink>
</file>

<file path=ppt/ink/ink7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36.6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7 354,'0'0,"0"31,0 1,0-32,0 63,0-31,0 0,0 0,0 0,0-1,0-31,0 32,0-32,0 32,0-1,0 33,0-32,0 0,0-32,0 0,0-32,0 32,0-64,0 32,0 32,0-63,0 63,0-32,0 32,0-63,0 31,0 32,0-64,0 64,0-31,0 31,0-64,0 64,0-31,0 31,0-64,0 64,0-32,0 32,0-63,0 63,0-32,0 32,32-63,-32 31,32 0,-32 32,0-32,63 32,-31 0,0 0,0 0,-1 0,1 0,31 0,-63 0,64 0</inkml:trace>
</inkml:ink>
</file>

<file path=ppt/ink/ink7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38.5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0,'0'0,"32"0,0 0,-32 0,31 0,1 0</inkml:trace>
</inkml:ink>
</file>

<file path=ppt/ink/ink7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39.2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0,'31'32,"1"-32,0 0,-1 0,1 0,0 0,0 0,0 0,-1 0,64 32,-31-1,-64-31</inkml:trace>
</inkml:ink>
</file>

<file path=ppt/ink/ink7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40.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0,'0'0,"0"0,32 0,0 0,31 0,-31 0,-1 0,1 0,-32 0,64 0,-1 0,-63 0,32 0,0 0,-1 0,-31 0</inkml:trace>
</inkml:ink>
</file>

<file path=ppt/ink/ink7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1:40.8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0,'0'0,"0"0,0 31,0 64,-32-31,32-32,0 31,0 32,0-31,0-64,0 64,0-33,0 1,0-32,0 32,0-1,0 1,-32-64</inkml:trace>
</inkml:ink>
</file>

<file path=ppt/ink/ink7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02.2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0 297,'0'0,"32"0,190 0,-95 0,127 0,0 0,-32 0,96 0,-64 0,0 0,-32-32,0 32,-31 0,63 0,-96 0,-30 0,-33 0,-64 0,1 0,0 0,32 0,31-32,95 1,-95 31,64 0,64-64,-97 64,65-32,-96 32,64-32,-96 32,1 0,-32-31,31 31,-63 0,32 0,31 0,-31 0,64 0,-1 0,-32 0,1 0,-64 0,32 0,-32-32,31 32,1 0,31 0,65 0,30 0,33 0,-160 0,33 0,-32 0,-32 0,32 0,-1 0,1 0,-32 0</inkml:trace>
</inkml:ink>
</file>

<file path=ppt/ink/ink8.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4:59:56.5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893 75,'0'0,"-50"-25,25 25,25 0,-49 0,24 0,0 0,-25 0,50 0,-24 0,-1 0,0 0,25 0,-25 0,0 0,25 0,-24 0,-1 0,0 0,25 0,-50 0,25 0,1 0,24 0,-25 25,0-25,0 25,0-25,1 0,24 0,-25 0,25 24,-25-24,25 25,-25 0,0-25,1 50,24-50,-25 25,25-25,-25 24,25 1,0 0,-25 25,25-50,0 24,0 1,-25 25,25-50,0 49,-24 1,24 0,0-50,0 24,0 1,0 0,0 0,0 0,0-1,0 1,24 25,-24-25,0-25,25 49,-25-49,25 25,-25 0,25-25,-25 25,0-25,25 24,-25-24,24 25,-24 0,25-25,-25 25,0-25,25 25,-25-1,0-24,25 25,-25-25,25 50,-25-50,24 25,1 0,-25-1,25 1,-25 0,25 0,0-25,-25 25,0-1,0 1,24-25,1 25,0 0,-25-25,25 0,0 0,0 0,-25 0,24 0,1 0,0 0,-25 0,25 0,0 0,-1 0,-24-25,25 25,0 0,0 0,0 0,24 0,-49 0,50 0,-50 0,25 0,-25 0,49 0,26-25,-51 0,1 1,0-1,0 0,0 0,-1 0,-24 1,0-1,25 0,-25 0,50 0,-50 0,0 1,49-26,-49 25,25 25,-25-49,0 49,0-25,0-25,0 50,0-25,0 25,0-49,0 24,0-25,0 26,0 24,0-50,0 0,0 50,-25-24,25-1,0 0,-24-25,24 50,0-24,0-26,0 50,0-50,0 26,-25-1,0 0,25 0,0 0,0 25,-25-24,25-1,0-25,-49 50,49-25,0 25,-25-25,0 1,25 24,-25 0,25 0,-49-25,49 25,-25 0,0 0,0 0,-24-25,49 25,-25-25,0 25,25 0,-25 0,25 0,-49-25</inkml:trace>
</inkml:ink>
</file>

<file path=ppt/ink/ink8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2:04.2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51 381,'0'32,"-31"0,31-32,0 31,0 1,0 0,0-32,0 32,0 31,0-31,0-32,0 32,0-1,0 1,0-32,0 64,0-32,0-32,0 31,0 1,0 0,0-1,0 1,0-32,0 32,0-32,0 64,0-64,31 31,1-31,63 0,-31 0,-32 0,-1 0,33-31,-64 31,63 0,1 0,31-32,0 32,1 0,-65 0,33 0,-1 0,-63 0,64 0,-64 0,32 0,31 0,-63 0,63 0,1 0,31 0,-31 0,-1-64,-31 64,32 0,-64 0,31 0,1 0,0 0,-32 0,63-32,-31 32,0 0,63 0,-63-31,63 31,-63 0,63 0,0 0,-31 0,-1 0,32 0,-31 0,31 0,0 0,-63 0,64 0,-96 0,63 0,0 0,1 0,0 0,-1 0,32 0,-31 0,31 0,-63 0,63 0,-95 0,95 0,0 0,-95 0,64 0,-32 0,0 0,31 0,-63 0,32 0,-32 0,63 0,-63 0,32 0,63 0,-95 0,95 0,-63 0,32 0,31 0,0 0,1 0,-1 0,32 0,-64 0,32 0,-31 0,31 0,-63-32,0 32,63-32,0 32,-95 0,32 0,-32 0,63 0,-63 0,32 0,-32 0,64 0,-64 0,32 0,-32 0,63 0,-63 0,32-31,31 31,-63 0,64 0,-1 0,-31-64,31 64,1 0,0 0,31-32,-64 32,65-32,-96 32,32-31,-32 31,31-32,1 32,-32-32,32 32,-32-31,0-1,0 32,0-32,0-32,0 1,0 31,0 32,0-31,0 31,0-32,0 32,0-32,0 0,0 0,0 32,0-31,0-1,0 0,0 32,0-31,0-1,0 0,0 32,0-32,0 32,-64 0,33 0,-1 0,-64 0,65 0,-1 0,0 0,32 0,-31 0,-1 0,0 0</inkml:trace>
</inkml:ink>
</file>

<file path=ppt/ink/ink81.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3:24.3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0,'0'64,"32"-64,0 0,-32 0,63 31,-31 1,-1-32,33 0,-64 32,32-32,-32 0</inkml:trace>
</inkml:ink>
</file>

<file path=ppt/ink/ink82.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3:38.5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19 762,'-32'0,"32"63,32-63,-32 32,0-32,31 32,-31-32,0 31,32 1,0-32,0 0,-32 32,32-32,-1 0,-31 0,64-32,-64 0,31 32,-31-31,32-33,0 33,0-33,0 64,-32-64,31-31,33 64,-33-1,1-32,0 32,32-31,-33 31,33 1,-1-1,-31 0,127-63,-128 63,1 32,0-32,0 1,-32 31,32-32</inkml:trace>
</inkml:ink>
</file>

<file path=ppt/ink/ink83.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11.7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96 286,'-32'-32,"32"32,0-32,-32 32,32 0,-31 0,31 0,0 0,0 64,0-33,0 1,0 0,0-32,0 31,0 1,0 0,31 0,-31 0,32-32,0 0,0 63,0-31,31-32,-31 31,-32-31,31 32,1 0,0-32,-32 0,32 0,31 0,-31 0,0-32,-32 0,31 32,1-31,-32 31,0-32,64 0,-64 1,0 31,0-32,0 0,0 0,0 32,0-32,0 1,0-33,-64 33,64-1,-63 0,-1 0,33 32,-1 0,-32-32,1-31,31 63,0 0,-31 0,63 0,-64 0,32 0,1 0</inkml:trace>
  <inkml:trace contextRef="#ctx0" brushRef="#br0" timeOffset="1463">382 444,'0'0,"0"64,32-32,-1-1,1 1,0 31,31 1,-63-32,32-32,0 32,-32-32</inkml:trace>
  <inkml:trace contextRef="#ctx0" brushRef="#br0" timeOffset="2119">731 603,'32'-63,"-1"63,33 0,-64 0,32 0,-32 0,63 0,-63 0,64 0,-33 0,-31 0,32 0,-32 31,0 1,0 31,0-31,-32-32,32 32,-31 0,-1 0,0-32,1 0,62 0,1 0,0 0,-1 0,1 0,-32 0,64 0,-32 0,-32 0,31 0,1 0,0 31,-32-31,0 32,31-32,-31 32,0-1,0 1,0-32,0 64,-31-64,-1 32,-31-1,31-31,-32 0,32 0,32 0,-31 0,-1 0,0 0,32 0,-63 0</inkml:trace>
  <inkml:trace contextRef="#ctx0" brushRef="#br0" timeOffset="3719">1430 158,'-32'0,"0"64,32 0,0-1,0-31,0 31,0 1,0-1,0-63,0 32,0 0,0-1,0-31,0 32,0 0,0 0,0-32,0 0,0 32,32-32,0 0,-1 0,-31 0,32 0,31 0,-63 0,64 0,0-32,-64 32,63-32,-63 32,32-32,-32 32,0-32,31 1,-31-1,0 0,0 32,0-31,0-1,0 0,0 0,0-31,0 63,0-64,0 1,-31 31,-1-32,0 64,1-31,31 31,-32-64,0 64,0-31,0-1,32 32</inkml:trace>
  <inkml:trace contextRef="#ctx0" brushRef="#br0" timeOffset="4863">1556 317,'0'32,"32"0,32 31,-1-31,-63 0,64 31,-64-63,63 64,-63-64,64 63,-64 33,32-96,-1 63,1 0,-32 33,63-64,-63-1</inkml:trace>
  <inkml:trace contextRef="#ctx0" brushRef="#br0" timeOffset="5480">1938 603,'0'-32,"0"1,31 31,1 0,-32 0,32 0,-32 0,63 31,-63-31,32 64,-32-64,0 31,0-31,0 64,0-64,0 32,0 63,0-95,0 32,0-1,0 1,0 32,0-64,64-32,-33 0,1 32,0 0,-32-32,31 32,1 0,0-31,-32 31</inkml:trace>
  <inkml:trace contextRef="#ctx0" brushRef="#br0" timeOffset="6511">2477 349,'-31'32,"31"63,0-63,0-32,0 63,0-63,0 32,0-32,0 63,0-63,0 32,31 0,-31 0,0-32,32 32,31-32,-31 0,32 0,-32 0,31 0,-31 0,-1-32,-31 0,32 32,0-32,-32 32,32-32,-32 1,0-1,0 0,0 1,0-1,0 0,0-32,0 33,0-33,0 33,0 31,0-32,0 0,0 0,0 32,-32 0,-32 0,64 0,-95 0,64 0,-65 0,96 0,-32 0,32 0</inkml:trace>
  <inkml:trace contextRef="#ctx0" brushRef="#br0" timeOffset="7759">2826 508,'0'0,"0"63,96 1,-96-33,0 1,32 0,-1 32,-31-64,32 31</inkml:trace>
  <inkml:trace contextRef="#ctx0" brushRef="#br0" timeOffset="8367">3239 666,'0'0,"0"32,0 32,0-1,0-31,0 31,0-31,0 0,0 0,0-32,0 32,32-1,0-31</inkml:trace>
  <inkml:trace contextRef="#ctx0" brushRef="#br0" timeOffset="9055">3811 317,'0'0,"-32"0,32 0,-32 0,-31 32,63 0,-32-1,32-31,0 64,0-64,0 32,0 31,0-63,0 64,0-33,0-31,0 64,0-64,32 0,-32 32,32-32,-1 0,1 0,-32 0,32 0,31 0,-31 0,0 0,31 0,-31-32,31 32,-63-64,0 33,0-1,0 0,0 1,0-1,0 0,0 0,0 32,0-32,0 1,0-1,0 32,0-32,-31 32,-1 0,32 0,-32 0,1 0,-33 0,64 0,-32 0,0 0</inkml:trace>
  <inkml:trace contextRef="#ctx0" brushRef="#br0" timeOffset="10624">3874 571,'0'64,"0"-64,32 63,-32-31,64 0,-64 0,31-32,1 31,0 1,-1 0,1-1,-32-31,0 32</inkml:trace>
  <inkml:trace contextRef="#ctx0" brushRef="#br0" timeOffset="11888">4287 794,'0'0,"0"31,0 1,0 0,0-1,32 33,-32-64,31 0,1 0,-32 0,32 0,0 0,0 0,-32 0,31 0,1 0,0 0,-32 0,31 0,-31 0,0-32,0 0,64-31,-64 63,0-32,0 1,0-1,0 0,0 32,-64 0,1 0,31 0,1 0,31 0,-96-32,64 32,32 0</inkml:trace>
</inkml:ink>
</file>

<file path=ppt/ink/ink84.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25.4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0,'0'31,"0"-31,96 127,-96-63,0-32,0 31,0-63,0 32,0-1,0 1,0-32,0 32</inkml:trace>
</inkml:ink>
</file>

<file path=ppt/ink/ink85.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26.2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0,'0'32,"0"63,0 0,0-63,32 31,-32-31,0 63,32-63,-32 0,0 0</inkml:trace>
</inkml:ink>
</file>

<file path=ppt/ink/ink86.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26.9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0,'0'0,"0"32,0 63,0-32,0 33,0-33,0 32,0-31,0-1,0-63</inkml:trace>
</inkml:ink>
</file>

<file path=ppt/ink/ink87.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27.8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 95,'0'0,"-32"0,32 0,-32 32,1-1,31 1,0 32,0-32,-32-1,32 1,0 0,0-32,0 31,0 1,0 0,0 0,32-32,-1 63,-31-63,32 0,-32 0,63 0,-31 0,0 0,0 0,-32 0,32 0,-1 0,1 0,-32 0,32 0,-1-31,-31-1,0 32,32-32,-32 32,32-32,-32 0,0 32,0-31,0 31,0-64,0 33,0-1,-32-32,32 64,-32-32,1 32,-33-31,33-1,-1 32,0 0,0-32,-31 32,-1-31,33 31,-1 0,32-32</inkml:trace>
</inkml:ink>
</file>

<file path=ppt/ink/ink88.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50.4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352 1690,'0'0,"0"0,-31 0,31 0,-64 0,64 0,-31 0,31 0,-64 0,64 0,-32 0,32 0,-63 0,63 0,-32 0,32-32,-32 32,32-31,0-33,0 64,32-63,-32 31,32-32,-32 33,0-33,0 33,0-1,31 0,-31 32,0-32,32 0,-32 32,0-31,0 31,0-64,32 33,-32 31,0-64,0 64,0-32,0 32,0-63,0 31,0 0,0 1,0 31,0-32</inkml:trace>
  <inkml:trace contextRef="#ctx0" brushRef="#br0" timeOffset="2136">734 134,'0'-31,"-32"31,32 0,-64 0,32 0,1 0,31 0,-32 0,32 0,-32 63,1-63,31 32,0 0,0-32,0 63,0-63,0 32,0-32,0 63,0-63,0 32,0-32,0 64,0-64,31 32,-31-32,32 0,-32 31,32-31,31 0,-63 32,32-32,0 0,0 0,-32 0,63 0,-63-32,32 32,-1 0,-31 0,32-31,0-1,0-64,-32 96,0-31,0-33,0 64,0-31,0-1,-32-32,32 64,0-32,0 32,-32-31,32 31,-32 0,1-32,-1 0,32 32,-32 0,1 0,31-31,-32 31,32 0,-64 0,32 0,32 0</inkml:trace>
  <inkml:trace contextRef="#ctx0" brushRef="#br0" timeOffset="3872">829 230,'63'32,"-63"31,32-31,-32-1,0-31,0 32,32-32,-32 32,32-32,-32 64,31-33,1 33,0-33,-1 1,-31 0,0 0</inkml:trace>
  <inkml:trace contextRef="#ctx0" brushRef="#br0" timeOffset="4712">1305 579,'0'-32,"0"32,0-31,0-1,0 32,32-32,-1 32,-31 0,32 0,-32 0,0 64,32-33,-32 33,64 31,-64-63,0 0,0-32,0 31,0-31,0 0,-32 64,0-64,0 0,32 0,0 0,0 0,0-64,0 64,0-31,0 31,64 0,-64 0,32 0,-32 0,63 0,-63 0,32 0,-32 0,63 31</inkml:trace>
</inkml:ink>
</file>

<file path=ppt/ink/ink89.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49:57.5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381 1560,'0'0,"-32"0,-31 0,63 0,-32 0,0 0,0 0,1 0,-1 0,0 0,1-31,31-1,0 0,0-31,0-33,0 65,0-33,0-31,0 0,0 31,0 64,0-63,-32-1,32 32,0 1,0-1,0 0,0 1,0 31,0-64,0 0,0-31,0 95,0-31,-32-1</inkml:trace>
  <inkml:trace contextRef="#ctx0" brushRef="#br0" timeOffset="1215">318 5,'0'0,"-32"0,32 0,-32 0,0 0,32 31,0 33,0-32,0 31,0-31,0-32,0 63,0-31,0 0,0 0,0-32,0 32,0-1,32-31,-32 0,32 0,-32 0,63 0,-63 0,32 0,-32 0,63 0,-63 0,32 0,-32 0,64 0,-64 0,32-31,-32 31,31-32,-31 0,0 0,32 0,-32 1,0-1,0 32,0-63,0 31,0 0,0 0,-32 0,1 32,-1 0,32 0,-32 0,0-31,0 31,32 0,-31 0,-1 0,32 0,-32 0</inkml:trace>
  <inkml:trace contextRef="#ctx0" brushRef="#br0" timeOffset="2815">572 227,'63'63,"-63"-31,32-32,-1 32,-31-32,0 32,32 0,-32-1,0-31,32 32,-32 0,0-32,0 31,0 1,32 0</inkml:trace>
  <inkml:trace contextRef="#ctx0" brushRef="#br0" timeOffset="3880">952 164,'0'0,"0"31,0-31,0 32,0-32,0 63,0-63,0 32,0-32,0 64,0-64,0 32,0-32</inkml:trace>
</inkml:ink>
</file>

<file path=ppt/ink/ink9.xml><?xml version="1.0" encoding="utf-8"?>
<inkml:ink xmlns:inkml="http://www.w3.org/2003/InkML">
  <inkml:definitions>
    <inkml:context xml:id="ctx0">
      <inkml:inkSource xml:id="inkSrc0">
        <inkml:traceFormat>
          <inkml:channel name="X" type="integer" max="1360" units="cm"/>
          <inkml:channel name="Y" type="integer" max="768" units="cm"/>
        </inkml:traceFormat>
        <inkml:channelProperties>
          <inkml:channelProperty channel="X" name="resolution" value="28.33333" units="1/cm"/>
          <inkml:channelProperty channel="Y" name="resolution" value="28.33948" units="1/cm"/>
        </inkml:channelProperties>
      </inkml:inkSource>
      <inkml:timestamp xml:id="ts0" timeString="2020-12-31T05:01:04.8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trace contextRef="#ctx0" brushRef="#br0" timeOffset="455">25 348</inkml:trace>
</inkml:ink>
</file>

<file path=ppt/ink/ink90.xml><?xml version="1.0" encoding="utf-8"?>
<inkml:ink xmlns:inkml="http://www.w3.org/2003/InkML">
  <inkml:definitions>
    <inkml:context xml:id="ctx0">
      <inkml:inkSource xml:id="inkSrc0">
        <inkml:traceFormat>
          <inkml:channel name="X" type="integer" max="800" units="cm"/>
          <inkml:channel name="Y" type="integer" max="600" units="cm"/>
        </inkml:traceFormat>
        <inkml:channelProperties>
          <inkml:channelProperty channel="X" name="resolution" value="28.36879" units="1/cm"/>
          <inkml:channelProperty channel="Y" name="resolution" value="28.30189" units="1/cm"/>
        </inkml:channelProperties>
      </inkml:inkSource>
      <inkml:timestamp xml:id="ts0" timeString="2021-01-19T03:50:03.2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666 2064,'0'0,"-31"0,-1 0,32 32,-63-32,-1 0,0 0,33 0,-33 0,64 0,-63 0,63 0,-32 0,32 0,-32 0,0-96,32 96,-31-95,-1 95,32-95,0 63,0-32,0 64,0-31,0-1,-32-31,32 63,-31-64,-1 0,32 64,0-95,0 0,0 63,0 0,0-31,0 63,0-95,0 63,0-32,0 64,0-63,0 31,0 1,0-1,0 0,0 32,0-32,0 0,0 1</inkml:trace>
  <inkml:trace contextRef="#ctx0" brushRef="#br0" timeOffset="1354">317 0,'0'0,"-31"0,-1 0,32 32,0 0,-32-1,32 1,0 0,0-1,0-31,0 32,0 0,0 0,0-32,0 32,0-1,0 1,0 0,0-1,32 1,0 0,-1-32,1 0,-32 0,32 0,-32 0,63 0,-63 0,32 0,0 0,31-32,-63 0,32 1,-32-1,0 32,32-32,-1 1,-31 31,0-32,32 32,-32-64,0 64,0-32,0 32,0-63,0 63,-32-63,32 63,-31 0,-1 0,0 0,32 0,-31 0,-1 0,0 0,32 0,-32 0</inkml:trace>
  <inkml:trace contextRef="#ctx0" brushRef="#br0" timeOffset="3144">412 318,'0'0,"0"0,64 0,-32 0,0 0,63 31,-64 1,33 0,-32-1,0 1,31 32,-63-64,0 0</inkml:trace>
  <inkml:trace contextRef="#ctx0" brushRef="#br0" timeOffset="3928">1048 413,'0'0,"0"31,0 1,0-32,0 64,31-1,-31-63,32 32,-32-32,0 32,32-1,-32-31,31 0,33 0,-64 0,64 0,-64 0,0-31,0-33,0 64,0-31,0 31,0-64,0 64,0-32,0 32,0-63,0 63,0-32,-32 0,0 32,32 0,-32 0,0 0,1 0,31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23.xml"/><Relationship Id="rId1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customXml" Target="../ink/ink20.xml"/><Relationship Id="rId12" Type="http://schemas.openxmlformats.org/officeDocument/2006/relationships/image" Target="../media/image59.png"/><Relationship Id="rId17" Type="http://schemas.openxmlformats.org/officeDocument/2006/relationships/customXml" Target="../ink/ink25.xml"/><Relationship Id="rId2" Type="http://schemas.openxmlformats.org/officeDocument/2006/relationships/image" Target="../media/image55.png"/><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58.png"/><Relationship Id="rId19" Type="http://schemas.openxmlformats.org/officeDocument/2006/relationships/customXml" Target="../ink/ink26.xml"/><Relationship Id="rId4" Type="http://schemas.openxmlformats.org/officeDocument/2006/relationships/image" Target="../media/image54.png"/><Relationship Id="rId9" Type="http://schemas.openxmlformats.org/officeDocument/2006/relationships/customXml" Target="../ink/ink21.xml"/><Relationship Id="rId1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customXml" Target="../ink/ink32.xml"/><Relationship Id="rId18" Type="http://schemas.openxmlformats.org/officeDocument/2006/relationships/image" Target="../media/image95.png"/><Relationship Id="rId26" Type="http://schemas.openxmlformats.org/officeDocument/2006/relationships/image" Target="../media/image99.png"/><Relationship Id="rId3" Type="http://schemas.openxmlformats.org/officeDocument/2006/relationships/customXml" Target="../ink/ink27.xml"/><Relationship Id="rId21" Type="http://schemas.openxmlformats.org/officeDocument/2006/relationships/customXml" Target="../ink/ink36.xml"/><Relationship Id="rId7" Type="http://schemas.openxmlformats.org/officeDocument/2006/relationships/customXml" Target="../ink/ink29.xml"/><Relationship Id="rId12" Type="http://schemas.openxmlformats.org/officeDocument/2006/relationships/image" Target="../media/image92.png"/><Relationship Id="rId17" Type="http://schemas.openxmlformats.org/officeDocument/2006/relationships/customXml" Target="../ink/ink34.xml"/><Relationship Id="rId25" Type="http://schemas.openxmlformats.org/officeDocument/2006/relationships/customXml" Target="../ink/ink38.xml"/><Relationship Id="rId2" Type="http://schemas.openxmlformats.org/officeDocument/2006/relationships/image" Target="../media/image87.png"/><Relationship Id="rId16" Type="http://schemas.openxmlformats.org/officeDocument/2006/relationships/image" Target="../media/image94.png"/><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customXml" Target="../ink/ink31.xml"/><Relationship Id="rId24" Type="http://schemas.openxmlformats.org/officeDocument/2006/relationships/image" Target="../media/image98.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customXml" Target="../ink/ink37.xml"/><Relationship Id="rId10" Type="http://schemas.openxmlformats.org/officeDocument/2006/relationships/image" Target="../media/image91.png"/><Relationship Id="rId19" Type="http://schemas.openxmlformats.org/officeDocument/2006/relationships/customXml" Target="../ink/ink35.xml"/><Relationship Id="rId4" Type="http://schemas.openxmlformats.org/officeDocument/2006/relationships/image" Target="../media/image88.png"/><Relationship Id="rId9" Type="http://schemas.openxmlformats.org/officeDocument/2006/relationships/customXml" Target="../ink/ink30.xml"/><Relationship Id="rId14" Type="http://schemas.openxmlformats.org/officeDocument/2006/relationships/image" Target="../media/image93.png"/><Relationship Id="rId22" Type="http://schemas.openxmlformats.org/officeDocument/2006/relationships/image" Target="../media/image97.png"/></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6" Type="http://schemas.openxmlformats.org/officeDocument/2006/relationships/image" Target="../media/image126.png"/><Relationship Id="rId21" Type="http://schemas.openxmlformats.org/officeDocument/2006/relationships/customXml" Target="../ink/ink47.xml"/><Relationship Id="rId42" Type="http://schemas.openxmlformats.org/officeDocument/2006/relationships/image" Target="../media/image134.png"/><Relationship Id="rId47" Type="http://schemas.openxmlformats.org/officeDocument/2006/relationships/customXml" Target="../ink/ink60.xml"/><Relationship Id="rId63" Type="http://schemas.openxmlformats.org/officeDocument/2006/relationships/customXml" Target="../ink/ink68.xml"/><Relationship Id="rId68" Type="http://schemas.openxmlformats.org/officeDocument/2006/relationships/image" Target="../media/image147.png"/><Relationship Id="rId84" Type="http://schemas.openxmlformats.org/officeDocument/2006/relationships/image" Target="../media/image155.png"/><Relationship Id="rId89" Type="http://schemas.openxmlformats.org/officeDocument/2006/relationships/customXml" Target="../ink/ink81.xml"/><Relationship Id="rId16" Type="http://schemas.openxmlformats.org/officeDocument/2006/relationships/image" Target="../media/image121.png"/><Relationship Id="rId11" Type="http://schemas.openxmlformats.org/officeDocument/2006/relationships/customXml" Target="../ink/ink42.xml"/><Relationship Id="rId32" Type="http://schemas.openxmlformats.org/officeDocument/2006/relationships/image" Target="../media/image129.png"/><Relationship Id="rId37" Type="http://schemas.openxmlformats.org/officeDocument/2006/relationships/customXml" Target="../ink/ink55.xml"/><Relationship Id="rId53" Type="http://schemas.openxmlformats.org/officeDocument/2006/relationships/customXml" Target="../ink/ink63.xml"/><Relationship Id="rId58" Type="http://schemas.openxmlformats.org/officeDocument/2006/relationships/image" Target="../media/image142.png"/><Relationship Id="rId74" Type="http://schemas.openxmlformats.org/officeDocument/2006/relationships/image" Target="../media/image150.png"/><Relationship Id="rId79" Type="http://schemas.openxmlformats.org/officeDocument/2006/relationships/customXml" Target="../ink/ink76.xml"/><Relationship Id="rId5" Type="http://schemas.openxmlformats.org/officeDocument/2006/relationships/customXml" Target="../ink/ink39.xml"/><Relationship Id="rId90" Type="http://schemas.openxmlformats.org/officeDocument/2006/relationships/image" Target="../media/image158.png"/><Relationship Id="rId14" Type="http://schemas.openxmlformats.org/officeDocument/2006/relationships/image" Target="../media/image120.png"/><Relationship Id="rId22" Type="http://schemas.openxmlformats.org/officeDocument/2006/relationships/image" Target="../media/image124.png"/><Relationship Id="rId27" Type="http://schemas.openxmlformats.org/officeDocument/2006/relationships/customXml" Target="../ink/ink50.xml"/><Relationship Id="rId30" Type="http://schemas.openxmlformats.org/officeDocument/2006/relationships/image" Target="../media/image128.png"/><Relationship Id="rId35" Type="http://schemas.openxmlformats.org/officeDocument/2006/relationships/customXml" Target="../ink/ink54.xml"/><Relationship Id="rId43" Type="http://schemas.openxmlformats.org/officeDocument/2006/relationships/customXml" Target="../ink/ink58.xml"/><Relationship Id="rId48" Type="http://schemas.openxmlformats.org/officeDocument/2006/relationships/image" Target="../media/image137.png"/><Relationship Id="rId56" Type="http://schemas.openxmlformats.org/officeDocument/2006/relationships/image" Target="../media/image141.png"/><Relationship Id="rId64" Type="http://schemas.openxmlformats.org/officeDocument/2006/relationships/image" Target="../media/image145.png"/><Relationship Id="rId69" Type="http://schemas.openxmlformats.org/officeDocument/2006/relationships/customXml" Target="../ink/ink71.xml"/><Relationship Id="rId77" Type="http://schemas.openxmlformats.org/officeDocument/2006/relationships/customXml" Target="../ink/ink75.xml"/><Relationship Id="rId8" Type="http://schemas.openxmlformats.org/officeDocument/2006/relationships/image" Target="../media/image117.png"/><Relationship Id="rId51" Type="http://schemas.openxmlformats.org/officeDocument/2006/relationships/customXml" Target="../ink/ink62.xml"/><Relationship Id="rId72" Type="http://schemas.openxmlformats.org/officeDocument/2006/relationships/image" Target="../media/image149.png"/><Relationship Id="rId80" Type="http://schemas.openxmlformats.org/officeDocument/2006/relationships/image" Target="../media/image153.png"/><Relationship Id="rId85" Type="http://schemas.openxmlformats.org/officeDocument/2006/relationships/customXml" Target="../ink/ink79.xml"/><Relationship Id="rId3"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customXml" Target="../ink/ink45.xml"/><Relationship Id="rId25" Type="http://schemas.openxmlformats.org/officeDocument/2006/relationships/customXml" Target="../ink/ink49.xml"/><Relationship Id="rId33" Type="http://schemas.openxmlformats.org/officeDocument/2006/relationships/customXml" Target="../ink/ink53.xml"/><Relationship Id="rId38" Type="http://schemas.openxmlformats.org/officeDocument/2006/relationships/image" Target="../media/image132.png"/><Relationship Id="rId46" Type="http://schemas.openxmlformats.org/officeDocument/2006/relationships/image" Target="../media/image136.png"/><Relationship Id="rId59" Type="http://schemas.openxmlformats.org/officeDocument/2006/relationships/customXml" Target="../ink/ink66.xml"/><Relationship Id="rId67" Type="http://schemas.openxmlformats.org/officeDocument/2006/relationships/customXml" Target="../ink/ink70.xml"/><Relationship Id="rId20" Type="http://schemas.openxmlformats.org/officeDocument/2006/relationships/image" Target="../media/image123.png"/><Relationship Id="rId41" Type="http://schemas.openxmlformats.org/officeDocument/2006/relationships/customXml" Target="../ink/ink57.xml"/><Relationship Id="rId54" Type="http://schemas.openxmlformats.org/officeDocument/2006/relationships/image" Target="../media/image140.png"/><Relationship Id="rId62" Type="http://schemas.openxmlformats.org/officeDocument/2006/relationships/image" Target="../media/image144.png"/><Relationship Id="rId70" Type="http://schemas.openxmlformats.org/officeDocument/2006/relationships/image" Target="../media/image148.png"/><Relationship Id="rId75" Type="http://schemas.openxmlformats.org/officeDocument/2006/relationships/customXml" Target="../ink/ink74.xml"/><Relationship Id="rId83" Type="http://schemas.openxmlformats.org/officeDocument/2006/relationships/customXml" Target="../ink/ink78.xml"/><Relationship Id="rId88" Type="http://schemas.openxmlformats.org/officeDocument/2006/relationships/image" Target="../media/image157.png"/><Relationship Id="rId91" Type="http://schemas.openxmlformats.org/officeDocument/2006/relationships/customXml" Target="../ink/ink82.xml"/><Relationship Id="rId1" Type="http://schemas.openxmlformats.org/officeDocument/2006/relationships/slideLayout" Target="../slideLayouts/slideLayout2.xml"/><Relationship Id="rId6" Type="http://schemas.openxmlformats.org/officeDocument/2006/relationships/image" Target="../media/image116.png"/><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127.png"/><Relationship Id="rId36" Type="http://schemas.openxmlformats.org/officeDocument/2006/relationships/image" Target="../media/image131.png"/><Relationship Id="rId49" Type="http://schemas.openxmlformats.org/officeDocument/2006/relationships/customXml" Target="../ink/ink61.xml"/><Relationship Id="rId57" Type="http://schemas.openxmlformats.org/officeDocument/2006/relationships/customXml" Target="../ink/ink65.xml"/><Relationship Id="rId10" Type="http://schemas.openxmlformats.org/officeDocument/2006/relationships/image" Target="../media/image118.png"/><Relationship Id="rId31" Type="http://schemas.openxmlformats.org/officeDocument/2006/relationships/customXml" Target="../ink/ink52.xml"/><Relationship Id="rId44" Type="http://schemas.openxmlformats.org/officeDocument/2006/relationships/image" Target="../media/image135.png"/><Relationship Id="rId52" Type="http://schemas.openxmlformats.org/officeDocument/2006/relationships/image" Target="../media/image139.png"/><Relationship Id="rId60" Type="http://schemas.openxmlformats.org/officeDocument/2006/relationships/image" Target="../media/image143.png"/><Relationship Id="rId65" Type="http://schemas.openxmlformats.org/officeDocument/2006/relationships/customXml" Target="../ink/ink69.xml"/><Relationship Id="rId73" Type="http://schemas.openxmlformats.org/officeDocument/2006/relationships/customXml" Target="../ink/ink73.xml"/><Relationship Id="rId78" Type="http://schemas.openxmlformats.org/officeDocument/2006/relationships/image" Target="../media/image152.png"/><Relationship Id="rId81" Type="http://schemas.openxmlformats.org/officeDocument/2006/relationships/customXml" Target="../ink/ink77.xml"/><Relationship Id="rId86" Type="http://schemas.openxmlformats.org/officeDocument/2006/relationships/image" Target="../media/image156.png"/><Relationship Id="rId4" Type="http://schemas.openxmlformats.org/officeDocument/2006/relationships/image" Target="../media/image115.png"/><Relationship Id="rId9" Type="http://schemas.openxmlformats.org/officeDocument/2006/relationships/customXml" Target="../ink/ink41.xml"/><Relationship Id="rId13" Type="http://schemas.openxmlformats.org/officeDocument/2006/relationships/customXml" Target="../ink/ink43.xml"/><Relationship Id="rId18" Type="http://schemas.openxmlformats.org/officeDocument/2006/relationships/image" Target="../media/image122.png"/><Relationship Id="rId39" Type="http://schemas.openxmlformats.org/officeDocument/2006/relationships/customXml" Target="../ink/ink56.xml"/><Relationship Id="rId34" Type="http://schemas.openxmlformats.org/officeDocument/2006/relationships/image" Target="../media/image130.png"/><Relationship Id="rId50" Type="http://schemas.openxmlformats.org/officeDocument/2006/relationships/image" Target="../media/image138.png"/><Relationship Id="rId55" Type="http://schemas.openxmlformats.org/officeDocument/2006/relationships/customXml" Target="../ink/ink64.xml"/><Relationship Id="rId76" Type="http://schemas.openxmlformats.org/officeDocument/2006/relationships/image" Target="../media/image151.png"/><Relationship Id="rId7" Type="http://schemas.openxmlformats.org/officeDocument/2006/relationships/customXml" Target="../ink/ink40.xml"/><Relationship Id="rId71" Type="http://schemas.openxmlformats.org/officeDocument/2006/relationships/customXml" Target="../ink/ink72.xml"/><Relationship Id="rId92" Type="http://schemas.openxmlformats.org/officeDocument/2006/relationships/image" Target="../media/image159.png"/><Relationship Id="rId2" Type="http://schemas.openxmlformats.org/officeDocument/2006/relationships/image" Target="../media/image113.png"/><Relationship Id="rId29" Type="http://schemas.openxmlformats.org/officeDocument/2006/relationships/customXml" Target="../ink/ink51.xml"/><Relationship Id="rId24" Type="http://schemas.openxmlformats.org/officeDocument/2006/relationships/image" Target="../media/image125.png"/><Relationship Id="rId40" Type="http://schemas.openxmlformats.org/officeDocument/2006/relationships/image" Target="../media/image133.png"/><Relationship Id="rId45" Type="http://schemas.openxmlformats.org/officeDocument/2006/relationships/customXml" Target="../ink/ink59.xml"/><Relationship Id="rId66" Type="http://schemas.openxmlformats.org/officeDocument/2006/relationships/image" Target="../media/image146.png"/><Relationship Id="rId87" Type="http://schemas.openxmlformats.org/officeDocument/2006/relationships/customXml" Target="../ink/ink80.xml"/><Relationship Id="rId61" Type="http://schemas.openxmlformats.org/officeDocument/2006/relationships/customXml" Target="../ink/ink67.xml"/><Relationship Id="rId82" Type="http://schemas.openxmlformats.org/officeDocument/2006/relationships/image" Target="../media/image154.png"/><Relationship Id="rId19" Type="http://schemas.openxmlformats.org/officeDocument/2006/relationships/customXml" Target="../ink/ink46.xml"/></Relationships>
</file>

<file path=ppt/slides/_rels/slide5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customXml" Target="../ink/ink88.xml"/><Relationship Id="rId18" Type="http://schemas.openxmlformats.org/officeDocument/2006/relationships/image" Target="../media/image167.png"/><Relationship Id="rId3" Type="http://schemas.openxmlformats.org/officeDocument/2006/relationships/customXml" Target="../ink/ink83.xml"/><Relationship Id="rId7" Type="http://schemas.openxmlformats.org/officeDocument/2006/relationships/customXml" Target="../ink/ink85.xml"/><Relationship Id="rId12" Type="http://schemas.openxmlformats.org/officeDocument/2006/relationships/image" Target="../media/image164.png"/><Relationship Id="rId17" Type="http://schemas.openxmlformats.org/officeDocument/2006/relationships/customXml" Target="../ink/ink90.xml"/><Relationship Id="rId2" Type="http://schemas.openxmlformats.org/officeDocument/2006/relationships/image" Target="../media/image160.png"/><Relationship Id="rId16"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customXml" Target="../ink/ink87.xml"/><Relationship Id="rId5" Type="http://schemas.openxmlformats.org/officeDocument/2006/relationships/customXml" Target="../ink/ink84.xml"/><Relationship Id="rId15" Type="http://schemas.openxmlformats.org/officeDocument/2006/relationships/customXml" Target="../ink/ink89.xml"/><Relationship Id="rId10" Type="http://schemas.openxmlformats.org/officeDocument/2006/relationships/image" Target="../media/image138.png"/><Relationship Id="rId4" Type="http://schemas.openxmlformats.org/officeDocument/2006/relationships/image" Target="../media/image161.png"/><Relationship Id="rId9" Type="http://schemas.openxmlformats.org/officeDocument/2006/relationships/customXml" Target="../ink/ink86.xml"/><Relationship Id="rId1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6.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20.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9.xml"/><Relationship Id="rId17" Type="http://schemas.openxmlformats.org/officeDocument/2006/relationships/image" Target="../media/image28.png"/><Relationship Id="rId25" Type="http://schemas.openxmlformats.org/officeDocument/2006/relationships/image" Target="../media/image32.png"/><Relationship Id="rId2" Type="http://schemas.openxmlformats.org/officeDocument/2006/relationships/image" Target="../media/image19.pn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25.png"/><Relationship Id="rId24" Type="http://schemas.openxmlformats.org/officeDocument/2006/relationships/customXml" Target="../ink/ink15.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29.png"/><Relationship Id="rId31"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33.png"/><Relationship Id="rId30" Type="http://schemas.openxmlformats.org/officeDocument/2006/relationships/customXml" Target="../ink/ink1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Unit-V</a:t>
            </a:r>
            <a:br>
              <a:rPr lang="en-US" dirty="0"/>
            </a:br>
            <a:r>
              <a:rPr lang="en-US" sz="4000" dirty="0"/>
              <a:t>SEQUENTIAL LOGIC DESIGN</a:t>
            </a:r>
            <a:endParaRPr lang="en-US" dirty="0"/>
          </a:p>
        </p:txBody>
      </p:sp>
      <p:sp>
        <p:nvSpPr>
          <p:cNvPr id="3" name="Subtitle 2"/>
          <p:cNvSpPr>
            <a:spLocks noGrp="1"/>
          </p:cNvSpPr>
          <p:nvPr>
            <p:ph type="subTitle" idx="1"/>
          </p:nvPr>
        </p:nvSpPr>
        <p:spPr>
          <a:xfrm>
            <a:off x="5562600" y="4191000"/>
            <a:ext cx="3276600" cy="1752600"/>
          </a:xfrm>
        </p:spPr>
        <p:txBody>
          <a:bodyPr>
            <a:normAutofit/>
          </a:bodyPr>
          <a:lstStyle/>
          <a:p>
            <a:r>
              <a:rPr lang="en-US" dirty="0">
                <a:solidFill>
                  <a:srgbClr val="002060"/>
                </a:solidFill>
              </a:rPr>
              <a:t>Sk. </a:t>
            </a:r>
            <a:r>
              <a:rPr lang="en-US" dirty="0" err="1">
                <a:solidFill>
                  <a:srgbClr val="002060"/>
                </a:solidFill>
              </a:rPr>
              <a:t>Enaul</a:t>
            </a:r>
            <a:r>
              <a:rPr lang="en-US" dirty="0">
                <a:solidFill>
                  <a:srgbClr val="002060"/>
                </a:solidFill>
              </a:rPr>
              <a:t> </a:t>
            </a:r>
            <a:r>
              <a:rPr lang="en-US" dirty="0" err="1">
                <a:solidFill>
                  <a:srgbClr val="002060"/>
                </a:solidFill>
              </a:rPr>
              <a:t>Haq</a:t>
            </a:r>
            <a:endParaRPr lang="en-US" dirty="0">
              <a:solidFill>
                <a:srgbClr val="002060"/>
              </a:solidFill>
            </a:endParaRPr>
          </a:p>
          <a:p>
            <a:r>
              <a:rPr lang="en-US" sz="2000" dirty="0">
                <a:solidFill>
                  <a:srgbClr val="C00000"/>
                </a:solidFill>
              </a:rPr>
              <a:t>Associate Professor,</a:t>
            </a:r>
          </a:p>
          <a:p>
            <a:r>
              <a:rPr lang="en-US" sz="2000" dirty="0">
                <a:solidFill>
                  <a:srgbClr val="C00000"/>
                </a:solidFill>
              </a:rPr>
              <a:t>Department of ECE,</a:t>
            </a:r>
          </a:p>
          <a:p>
            <a:r>
              <a:rPr lang="en-US" sz="2000" dirty="0">
                <a:solidFill>
                  <a:srgbClr val="C00000"/>
                </a:solidFill>
              </a:rPr>
              <a:t>VVIT</a:t>
            </a:r>
          </a:p>
        </p:txBody>
      </p:sp>
      <p:sp>
        <p:nvSpPr>
          <p:cNvPr id="4" name="Rectangle 3"/>
          <p:cNvSpPr/>
          <p:nvPr/>
        </p:nvSpPr>
        <p:spPr>
          <a:xfrm>
            <a:off x="609600" y="304800"/>
            <a:ext cx="7620000" cy="830997"/>
          </a:xfrm>
          <a:prstGeom prst="rect">
            <a:avLst/>
          </a:prstGeom>
        </p:spPr>
        <p:txBody>
          <a:bodyPr wrap="square">
            <a:spAutoFit/>
          </a:bodyPr>
          <a:lstStyle/>
          <a:p>
            <a:r>
              <a:rPr lang="en-US" sz="4800" dirty="0">
                <a:latin typeface="Algerian" pitchFamily="82" charset="0"/>
              </a:rPr>
              <a:t>Digital </a:t>
            </a:r>
            <a:r>
              <a:rPr lang="en-US" sz="4800" dirty="0" err="1">
                <a:latin typeface="Algerian" pitchFamily="82" charset="0"/>
              </a:rPr>
              <a:t>Ic</a:t>
            </a:r>
            <a:r>
              <a:rPr lang="en-US" sz="4800" dirty="0">
                <a:latin typeface="Algerian" pitchFamily="82" charset="0"/>
              </a:rPr>
              <a:t> Applications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JK Flip-flop</a:t>
            </a:r>
          </a:p>
        </p:txBody>
      </p:sp>
      <p:sp>
        <p:nvSpPr>
          <p:cNvPr id="3" name="Content Placeholder 2"/>
          <p:cNvSpPr>
            <a:spLocks noGrp="1"/>
          </p:cNvSpPr>
          <p:nvPr>
            <p:ph idx="1"/>
          </p:nvPr>
        </p:nvSpPr>
        <p:spPr>
          <a:xfrm>
            <a:off x="457200" y="990600"/>
            <a:ext cx="8458200" cy="5135563"/>
          </a:xfrm>
        </p:spPr>
        <p:txBody>
          <a:bodyPr>
            <a:normAutofit fontScale="92500" lnSpcReduction="10000"/>
          </a:bodyPr>
          <a:lstStyle/>
          <a:p>
            <a:pPr algn="just"/>
            <a:r>
              <a:rPr lang="en-US" sz="2000" dirty="0"/>
              <a:t>In the JK flip-flop, the output is cross coupled with the inputs as shown below</a:t>
            </a:r>
          </a:p>
          <a:p>
            <a:pPr algn="just"/>
            <a:r>
              <a:rPr lang="en-US" sz="2000" dirty="0"/>
              <a:t>It avoids the undefined state</a:t>
            </a:r>
          </a:p>
          <a:p>
            <a:pPr algn="just"/>
            <a:r>
              <a:rPr lang="en-US" sz="2000" dirty="0"/>
              <a:t>Instead, it offers a special state which is called as toggled state wherein the next state is the complement of the present state</a:t>
            </a:r>
          </a:p>
          <a:p>
            <a:pPr algn="just"/>
            <a:r>
              <a:rPr lang="en-US" sz="2000" dirty="0"/>
              <a:t>Due to this toggling property, it is used to design counters</a:t>
            </a:r>
          </a:p>
          <a:p>
            <a:pPr algn="just"/>
            <a:r>
              <a:rPr lang="en-US" sz="2000" dirty="0">
                <a:solidFill>
                  <a:srgbClr val="FF0000"/>
                </a:solidFill>
              </a:rPr>
              <a:t>Q</a:t>
            </a:r>
            <a:r>
              <a:rPr lang="en-US" sz="1800" dirty="0">
                <a:solidFill>
                  <a:srgbClr val="FF0000"/>
                </a:solidFill>
              </a:rPr>
              <a:t>n</a:t>
            </a:r>
            <a:r>
              <a:rPr lang="en-US" sz="2000" dirty="0">
                <a:solidFill>
                  <a:srgbClr val="FF0000"/>
                </a:solidFill>
              </a:rPr>
              <a:t> is present state </a:t>
            </a:r>
            <a:r>
              <a:rPr lang="en-US" sz="2000" dirty="0"/>
              <a:t>and </a:t>
            </a:r>
            <a:r>
              <a:rPr lang="en-US" sz="2000" dirty="0">
                <a:solidFill>
                  <a:srgbClr val="00B050"/>
                </a:solidFill>
              </a:rPr>
              <a:t>Q</a:t>
            </a:r>
            <a:r>
              <a:rPr lang="en-US" sz="1800" dirty="0">
                <a:solidFill>
                  <a:srgbClr val="00B050"/>
                </a:solidFill>
              </a:rPr>
              <a:t>n+1</a:t>
            </a:r>
            <a:r>
              <a:rPr lang="en-US" sz="2000" dirty="0">
                <a:solidFill>
                  <a:srgbClr val="00B050"/>
                </a:solidFill>
              </a:rPr>
              <a:t> is next state</a:t>
            </a:r>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buNone/>
            </a:pPr>
            <a:endParaRPr lang="en-US" sz="2000" dirty="0"/>
          </a:p>
          <a:p>
            <a:pPr algn="just"/>
            <a:endParaRPr lang="en-US" sz="2000" dirty="0"/>
          </a:p>
          <a:p>
            <a:pPr algn="just"/>
            <a:r>
              <a:rPr lang="en-US" sz="2000" dirty="0"/>
              <a:t>Characteristic equation of SR flip-flop is</a:t>
            </a:r>
          </a:p>
          <a:p>
            <a:pPr algn="just">
              <a:buNone/>
            </a:pPr>
            <a:r>
              <a:rPr lang="en-US" sz="2000" dirty="0"/>
              <a:t>  </a:t>
            </a:r>
          </a:p>
        </p:txBody>
      </p:sp>
      <p:pic>
        <p:nvPicPr>
          <p:cNvPr id="5126" name="Picture 6"/>
          <p:cNvPicPr>
            <a:picLocks noChangeAspect="1" noChangeArrowheads="1"/>
          </p:cNvPicPr>
          <p:nvPr/>
        </p:nvPicPr>
        <p:blipFill>
          <a:blip r:embed="rId2"/>
          <a:srcRect/>
          <a:stretch>
            <a:fillRect/>
          </a:stretch>
        </p:blipFill>
        <p:spPr bwMode="auto">
          <a:xfrm>
            <a:off x="5334000" y="3124200"/>
            <a:ext cx="3390900" cy="2105025"/>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1066800" y="2819400"/>
            <a:ext cx="3571875" cy="2409825"/>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4876800" y="5362575"/>
            <a:ext cx="1924050" cy="35242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VHDL Code of JK Flip-flop</a:t>
            </a:r>
          </a:p>
        </p:txBody>
      </p:sp>
      <p:sp>
        <p:nvSpPr>
          <p:cNvPr id="3" name="Content Placeholder 2"/>
          <p:cNvSpPr>
            <a:spLocks noGrp="1"/>
          </p:cNvSpPr>
          <p:nvPr>
            <p:ph idx="1"/>
          </p:nvPr>
        </p:nvSpPr>
        <p:spPr>
          <a:xfrm>
            <a:off x="381000" y="990600"/>
            <a:ext cx="8458200" cy="5059363"/>
          </a:xfrm>
        </p:spPr>
        <p:txBody>
          <a:bodyPr>
            <a:normAutofit/>
          </a:bodyPr>
          <a:lstStyle/>
          <a:p>
            <a:pPr algn="just">
              <a:buNone/>
            </a:pPr>
            <a:r>
              <a:rPr lang="en-US" sz="2000" dirty="0"/>
              <a:t>  </a:t>
            </a:r>
          </a:p>
        </p:txBody>
      </p:sp>
      <p:sp>
        <p:nvSpPr>
          <p:cNvPr id="1026" name="Rectangle 2"/>
          <p:cNvSpPr>
            <a:spLocks noChangeArrowheads="1"/>
          </p:cNvSpPr>
          <p:nvPr/>
        </p:nvSpPr>
        <p:spPr bwMode="auto">
          <a:xfrm>
            <a:off x="457200" y="838200"/>
            <a:ext cx="58674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JK_FLIPFLOP 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J,K,RST,CLK : in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JK_FLIPFLOP;</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Behavioral of JK_FLIPFLOP</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process (J,K,RST,CLK)</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(RST = '1')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'0';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‘1’;</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(CLK'EVENT and CLK = '1')then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(J /= K)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J;</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K;</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(J = '1' and K = '1')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not Q;</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not </a:t>
            </a:r>
            <a:r>
              <a:rPr kumimoji="0" lang="en-US" sz="1600" i="0" u="none" strike="noStrike" cap="none" normalizeH="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else Q &lt;= Q;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 </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process;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Behavioral;</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23554" name="Picture 2"/>
          <p:cNvPicPr>
            <a:picLocks noChangeAspect="1" noChangeArrowheads="1"/>
          </p:cNvPicPr>
          <p:nvPr/>
        </p:nvPicPr>
        <p:blipFill>
          <a:blip r:embed="rId2"/>
          <a:srcRect/>
          <a:stretch>
            <a:fillRect/>
          </a:stretch>
        </p:blipFill>
        <p:spPr bwMode="auto">
          <a:xfrm>
            <a:off x="6000750" y="1066800"/>
            <a:ext cx="2152650" cy="1914525"/>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6096000" y="4343400"/>
            <a:ext cx="2057400" cy="2133600"/>
          </a:xfrm>
          <a:prstGeom prst="rect">
            <a:avLst/>
          </a:prstGeom>
          <a:noFill/>
          <a:ln w="9525">
            <a:noFill/>
            <a:miter lim="800000"/>
            <a:headEnd/>
            <a:tailEnd/>
          </a:ln>
          <a:effectLst/>
        </p:spPr>
      </p:pic>
      <p:sp>
        <p:nvSpPr>
          <p:cNvPr id="9" name="TextBox 8"/>
          <p:cNvSpPr txBox="1"/>
          <p:nvPr/>
        </p:nvSpPr>
        <p:spPr>
          <a:xfrm>
            <a:off x="5867400" y="3115270"/>
            <a:ext cx="3241400" cy="923330"/>
          </a:xfrm>
          <a:prstGeom prst="rect">
            <a:avLst/>
          </a:prstGeom>
          <a:noFill/>
        </p:spPr>
        <p:txBody>
          <a:bodyPr wrap="none" rtlCol="0">
            <a:spAutoFit/>
          </a:bodyPr>
          <a:lstStyle/>
          <a:p>
            <a:r>
              <a:rPr lang="en-US" b="1" dirty="0">
                <a:solidFill>
                  <a:srgbClr val="FF0000"/>
                </a:solidFill>
              </a:rPr>
              <a:t>If RST = ‘1’, flip-flop will be reset</a:t>
            </a:r>
          </a:p>
          <a:p>
            <a:r>
              <a:rPr lang="en-US" b="1" dirty="0">
                <a:solidFill>
                  <a:srgbClr val="FF0000"/>
                </a:solidFill>
              </a:rPr>
              <a:t>It means Q = 0 else it acts as JK</a:t>
            </a:r>
          </a:p>
          <a:p>
            <a:r>
              <a:rPr lang="en-US" b="1" dirty="0">
                <a:solidFill>
                  <a:srgbClr val="FF0000"/>
                </a:solidFill>
              </a:rPr>
              <a:t> flip-flop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US" dirty="0"/>
              <a:t>Race-around Condition in JK Flip-flop</a:t>
            </a:r>
          </a:p>
        </p:txBody>
      </p:sp>
      <p:sp>
        <p:nvSpPr>
          <p:cNvPr id="3" name="Content Placeholder 2"/>
          <p:cNvSpPr>
            <a:spLocks noGrp="1"/>
          </p:cNvSpPr>
          <p:nvPr>
            <p:ph idx="1"/>
          </p:nvPr>
        </p:nvSpPr>
        <p:spPr>
          <a:xfrm>
            <a:off x="381000" y="990600"/>
            <a:ext cx="8458200" cy="5059363"/>
          </a:xfrm>
        </p:spPr>
        <p:txBody>
          <a:bodyPr>
            <a:normAutofit/>
          </a:bodyPr>
          <a:lstStyle/>
          <a:p>
            <a:pPr algn="just">
              <a:buNone/>
            </a:pPr>
            <a:r>
              <a:rPr lang="en-US" sz="2000" dirty="0"/>
              <a:t>  </a:t>
            </a:r>
          </a:p>
        </p:txBody>
      </p:sp>
      <p:pic>
        <p:nvPicPr>
          <p:cNvPr id="24579" name="Picture 3"/>
          <p:cNvPicPr>
            <a:picLocks noChangeAspect="1" noChangeArrowheads="1"/>
          </p:cNvPicPr>
          <p:nvPr/>
        </p:nvPicPr>
        <p:blipFill>
          <a:blip r:embed="rId2"/>
          <a:srcRect/>
          <a:stretch>
            <a:fillRect/>
          </a:stretch>
        </p:blipFill>
        <p:spPr bwMode="auto">
          <a:xfrm>
            <a:off x="1143000" y="1447800"/>
            <a:ext cx="6448425" cy="2390775"/>
          </a:xfrm>
          <a:prstGeom prst="rect">
            <a:avLst/>
          </a:prstGeom>
          <a:noFill/>
          <a:ln w="9525">
            <a:noFill/>
            <a:miter lim="800000"/>
            <a:headEnd/>
            <a:tailEnd/>
          </a:ln>
          <a:effectLst/>
        </p:spPr>
      </p:pic>
      <p:pic>
        <p:nvPicPr>
          <p:cNvPr id="24580" name="Picture 4"/>
          <p:cNvPicPr>
            <a:picLocks noChangeAspect="1" noChangeArrowheads="1"/>
          </p:cNvPicPr>
          <p:nvPr/>
        </p:nvPicPr>
        <p:blipFill>
          <a:blip r:embed="rId3"/>
          <a:srcRect/>
          <a:stretch>
            <a:fillRect/>
          </a:stretch>
        </p:blipFill>
        <p:spPr bwMode="auto">
          <a:xfrm>
            <a:off x="76200" y="4419600"/>
            <a:ext cx="8982075" cy="8382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a:t>Master-Slave JK Flip-flop</a:t>
            </a:r>
          </a:p>
        </p:txBody>
      </p:sp>
      <p:sp>
        <p:nvSpPr>
          <p:cNvPr id="3" name="Content Placeholder 2"/>
          <p:cNvSpPr>
            <a:spLocks noGrp="1"/>
          </p:cNvSpPr>
          <p:nvPr>
            <p:ph idx="1"/>
          </p:nvPr>
        </p:nvSpPr>
        <p:spPr>
          <a:xfrm>
            <a:off x="381000" y="990600"/>
            <a:ext cx="8458200" cy="5059363"/>
          </a:xfrm>
        </p:spPr>
        <p:txBody>
          <a:bodyPr>
            <a:normAutofit/>
          </a:bodyPr>
          <a:lstStyle/>
          <a:p>
            <a:pPr algn="just">
              <a:buNone/>
            </a:pPr>
            <a:r>
              <a:rPr lang="en-US" sz="2000" dirty="0"/>
              <a:t>  </a:t>
            </a:r>
          </a:p>
        </p:txBody>
      </p:sp>
      <p:pic>
        <p:nvPicPr>
          <p:cNvPr id="25602" name="Picture 2"/>
          <p:cNvPicPr>
            <a:picLocks noChangeAspect="1" noChangeArrowheads="1"/>
          </p:cNvPicPr>
          <p:nvPr/>
        </p:nvPicPr>
        <p:blipFill>
          <a:blip r:embed="rId2"/>
          <a:srcRect/>
          <a:stretch>
            <a:fillRect/>
          </a:stretch>
        </p:blipFill>
        <p:spPr bwMode="auto">
          <a:xfrm>
            <a:off x="381000" y="3276600"/>
            <a:ext cx="8048625" cy="320040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152400" y="1219200"/>
            <a:ext cx="8839200" cy="204787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T Flip-flop</a:t>
            </a:r>
          </a:p>
        </p:txBody>
      </p:sp>
      <p:sp>
        <p:nvSpPr>
          <p:cNvPr id="3" name="Content Placeholder 2"/>
          <p:cNvSpPr>
            <a:spLocks noGrp="1"/>
          </p:cNvSpPr>
          <p:nvPr>
            <p:ph idx="1"/>
          </p:nvPr>
        </p:nvSpPr>
        <p:spPr>
          <a:xfrm>
            <a:off x="457200" y="1219200"/>
            <a:ext cx="8458200" cy="4906963"/>
          </a:xfrm>
        </p:spPr>
        <p:txBody>
          <a:bodyPr>
            <a:normAutofit/>
          </a:bodyPr>
          <a:lstStyle/>
          <a:p>
            <a:pPr algn="just"/>
            <a:r>
              <a:rPr lang="en-US" sz="2000" dirty="0"/>
              <a:t>T-</a:t>
            </a:r>
            <a:r>
              <a:rPr lang="en-US" sz="2000" dirty="0" err="1"/>
              <a:t>Flipflop</a:t>
            </a:r>
            <a:r>
              <a:rPr lang="en-US" sz="2000" dirty="0"/>
              <a:t> can be derived from the JK flip-flop by shorting the inputs</a:t>
            </a:r>
          </a:p>
          <a:p>
            <a:pPr algn="just">
              <a:buNone/>
            </a:pPr>
            <a:r>
              <a:rPr lang="en-US" sz="2000" dirty="0"/>
              <a:t>  </a:t>
            </a:r>
          </a:p>
        </p:txBody>
      </p:sp>
      <p:pic>
        <p:nvPicPr>
          <p:cNvPr id="26627" name="Picture 3"/>
          <p:cNvPicPr>
            <a:picLocks noChangeAspect="1" noChangeArrowheads="1"/>
          </p:cNvPicPr>
          <p:nvPr/>
        </p:nvPicPr>
        <p:blipFill>
          <a:blip r:embed="rId2"/>
          <a:srcRect/>
          <a:stretch>
            <a:fillRect/>
          </a:stretch>
        </p:blipFill>
        <p:spPr bwMode="auto">
          <a:xfrm>
            <a:off x="762000" y="1981200"/>
            <a:ext cx="4695825" cy="1276350"/>
          </a:xfrm>
          <a:prstGeom prst="rect">
            <a:avLst/>
          </a:prstGeom>
          <a:noFill/>
          <a:ln w="9525">
            <a:noFill/>
            <a:miter lim="800000"/>
            <a:headEnd/>
            <a:tailEnd/>
          </a:ln>
          <a:effectLst/>
        </p:spPr>
      </p:pic>
      <p:pic>
        <p:nvPicPr>
          <p:cNvPr id="26628" name="Picture 4"/>
          <p:cNvPicPr>
            <a:picLocks noChangeAspect="1" noChangeArrowheads="1"/>
          </p:cNvPicPr>
          <p:nvPr/>
        </p:nvPicPr>
        <p:blipFill>
          <a:blip r:embed="rId3"/>
          <a:srcRect/>
          <a:stretch>
            <a:fillRect/>
          </a:stretch>
        </p:blipFill>
        <p:spPr bwMode="auto">
          <a:xfrm>
            <a:off x="5638800" y="1981200"/>
            <a:ext cx="2695575" cy="1133475"/>
          </a:xfrm>
          <a:prstGeom prst="rect">
            <a:avLst/>
          </a:prstGeom>
          <a:noFill/>
          <a:ln w="9525">
            <a:noFill/>
            <a:miter lim="800000"/>
            <a:headEnd/>
            <a:tailEnd/>
          </a:ln>
          <a:effectLst/>
        </p:spPr>
      </p:pic>
      <p:pic>
        <p:nvPicPr>
          <p:cNvPr id="26629" name="Picture 5"/>
          <p:cNvPicPr>
            <a:picLocks noChangeAspect="1" noChangeArrowheads="1"/>
          </p:cNvPicPr>
          <p:nvPr/>
        </p:nvPicPr>
        <p:blipFill>
          <a:blip r:embed="rId4"/>
          <a:srcRect/>
          <a:stretch>
            <a:fillRect/>
          </a:stretch>
        </p:blipFill>
        <p:spPr bwMode="auto">
          <a:xfrm>
            <a:off x="5867400" y="3124200"/>
            <a:ext cx="1371600" cy="952500"/>
          </a:xfrm>
          <a:prstGeom prst="rect">
            <a:avLst/>
          </a:prstGeom>
          <a:noFill/>
          <a:ln w="9525">
            <a:noFill/>
            <a:miter lim="800000"/>
            <a:headEnd/>
            <a:tailEnd/>
          </a:ln>
          <a:effectLst/>
        </p:spPr>
      </p:pic>
      <p:pic>
        <p:nvPicPr>
          <p:cNvPr id="26630" name="Picture 6"/>
          <p:cNvPicPr>
            <a:picLocks noChangeAspect="1" noChangeArrowheads="1"/>
          </p:cNvPicPr>
          <p:nvPr/>
        </p:nvPicPr>
        <p:blipFill>
          <a:blip r:embed="rId5"/>
          <a:srcRect/>
          <a:stretch>
            <a:fillRect/>
          </a:stretch>
        </p:blipFill>
        <p:spPr bwMode="auto">
          <a:xfrm>
            <a:off x="1066800" y="4267200"/>
            <a:ext cx="6553200" cy="6477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VHDL Code of T Flip-flop</a:t>
            </a:r>
          </a:p>
        </p:txBody>
      </p:sp>
      <p:sp>
        <p:nvSpPr>
          <p:cNvPr id="3" name="Content Placeholder 2"/>
          <p:cNvSpPr>
            <a:spLocks noGrp="1"/>
          </p:cNvSpPr>
          <p:nvPr>
            <p:ph idx="1"/>
          </p:nvPr>
        </p:nvSpPr>
        <p:spPr>
          <a:xfrm>
            <a:off x="457200" y="1219200"/>
            <a:ext cx="8458200" cy="4906963"/>
          </a:xfrm>
        </p:spPr>
        <p:txBody>
          <a:bodyPr>
            <a:normAutofit/>
          </a:bodyPr>
          <a:lstStyle/>
          <a:p>
            <a:pPr algn="just">
              <a:buNone/>
            </a:pPr>
            <a:r>
              <a:rPr lang="en-US" sz="2000" dirty="0"/>
              <a:t>  </a:t>
            </a:r>
          </a:p>
        </p:txBody>
      </p:sp>
      <p:sp>
        <p:nvSpPr>
          <p:cNvPr id="8" name="Rectangle 2"/>
          <p:cNvSpPr>
            <a:spLocks noChangeArrowheads="1"/>
          </p:cNvSpPr>
          <p:nvPr/>
        </p:nvSpPr>
        <p:spPr bwMode="auto">
          <a:xfrm>
            <a:off x="457200" y="1120200"/>
            <a:ext cx="58674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T_FLIPFLOP 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T,RST,CLK : in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T_FLIPFLOP;</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Behavioral of T_FLIPFLOP</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process (T,RST,CLK)</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(RST = '1')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'0';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‘1’;</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(CLK'EVENT and CLK = '1')then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(T</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 ‘0’</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Q;</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else</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Q &lt;= not Q;</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Q</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 </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process;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Behavioral;</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10" name="Picture 4"/>
          <p:cNvPicPr>
            <a:picLocks noChangeAspect="1" noChangeArrowheads="1"/>
          </p:cNvPicPr>
          <p:nvPr/>
        </p:nvPicPr>
        <p:blipFill>
          <a:blip r:embed="rId2"/>
          <a:srcRect/>
          <a:stretch>
            <a:fillRect/>
          </a:stretch>
        </p:blipFill>
        <p:spPr bwMode="auto">
          <a:xfrm>
            <a:off x="6172200" y="3810000"/>
            <a:ext cx="2695575" cy="113347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6172200" y="1676400"/>
            <a:ext cx="1752600" cy="15906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Flip-flops can be converted from one type to another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To do so, we need to know about the excitation of the flip-flop inputs</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Excitation tables of the flip-flops can be  obtained from the characteristic tables of them</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For example, J K Flip-flop</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6" name="Picture 3"/>
          <p:cNvPicPr>
            <a:picLocks noChangeAspect="1" noChangeArrowheads="1"/>
          </p:cNvPicPr>
          <p:nvPr/>
        </p:nvPicPr>
        <p:blipFill>
          <a:blip r:embed="rId2"/>
          <a:srcRect/>
          <a:stretch>
            <a:fillRect/>
          </a:stretch>
        </p:blipFill>
        <p:spPr bwMode="auto">
          <a:xfrm>
            <a:off x="1066800" y="3810000"/>
            <a:ext cx="2057400" cy="21336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876800" y="3933825"/>
            <a:ext cx="1571625" cy="1400175"/>
          </a:xfrm>
          <a:prstGeom prst="rect">
            <a:avLst/>
          </a:prstGeom>
          <a:noFill/>
          <a:ln w="9525">
            <a:noFill/>
            <a:miter lim="800000"/>
            <a:headEnd/>
            <a:tailEnd/>
          </a:ln>
          <a:effectLst/>
        </p:spPr>
      </p:pic>
      <p:sp>
        <p:nvSpPr>
          <p:cNvPr id="8" name="TextBox 7"/>
          <p:cNvSpPr txBox="1"/>
          <p:nvPr/>
        </p:nvSpPr>
        <p:spPr>
          <a:xfrm>
            <a:off x="1083898" y="3505200"/>
            <a:ext cx="2040302" cy="369332"/>
          </a:xfrm>
          <a:prstGeom prst="rect">
            <a:avLst/>
          </a:prstGeom>
          <a:noFill/>
        </p:spPr>
        <p:txBody>
          <a:bodyPr wrap="none" rtlCol="0">
            <a:spAutoFit/>
          </a:bodyPr>
          <a:lstStyle/>
          <a:p>
            <a:r>
              <a:rPr lang="en-US" b="1" u="sng" dirty="0"/>
              <a:t>Characteristic Table</a:t>
            </a:r>
          </a:p>
        </p:txBody>
      </p:sp>
      <p:sp>
        <p:nvSpPr>
          <p:cNvPr id="9" name="TextBox 8"/>
          <p:cNvSpPr txBox="1"/>
          <p:nvPr/>
        </p:nvSpPr>
        <p:spPr>
          <a:xfrm>
            <a:off x="4741498" y="3593068"/>
            <a:ext cx="1680396" cy="369332"/>
          </a:xfrm>
          <a:prstGeom prst="rect">
            <a:avLst/>
          </a:prstGeom>
          <a:noFill/>
        </p:spPr>
        <p:txBody>
          <a:bodyPr wrap="none" rtlCol="0">
            <a:spAutoFit/>
          </a:bodyPr>
          <a:lstStyle/>
          <a:p>
            <a:r>
              <a:rPr lang="en-US" b="1" u="sng" dirty="0"/>
              <a:t>Excitation Table</a:t>
            </a:r>
          </a:p>
        </p:txBody>
      </p:sp>
      <p:cxnSp>
        <p:nvCxnSpPr>
          <p:cNvPr id="11" name="Straight Arrow Connector 10"/>
          <p:cNvCxnSpPr/>
          <p:nvPr/>
        </p:nvCxnSpPr>
        <p:spPr>
          <a:xfrm>
            <a:off x="3124200" y="4191000"/>
            <a:ext cx="1752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200400" y="4419600"/>
            <a:ext cx="1600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124200" y="4648200"/>
            <a:ext cx="16002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050" idx="1"/>
          </p:cNvCxnSpPr>
          <p:nvPr/>
        </p:nvCxnSpPr>
        <p:spPr>
          <a:xfrm flipV="1">
            <a:off x="3124200" y="4633913"/>
            <a:ext cx="1752600" cy="8524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48000" y="4876800"/>
            <a:ext cx="1828800" cy="14288"/>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048000" y="4953000"/>
            <a:ext cx="1828800" cy="852488"/>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48000" y="4433888"/>
            <a:ext cx="1828800" cy="747712"/>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124200" y="5181600"/>
            <a:ext cx="1828800" cy="16668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Excitation tables of all Flip-flops</a:t>
            </a:r>
          </a:p>
        </p:txBody>
      </p:sp>
      <p:sp>
        <p:nvSpPr>
          <p:cNvPr id="7" name="Rectangle 2"/>
          <p:cNvSpPr>
            <a:spLocks noChangeArrowheads="1"/>
          </p:cNvSpPr>
          <p:nvPr/>
        </p:nvSpPr>
        <p:spPr bwMode="auto">
          <a:xfrm>
            <a:off x="457200" y="1066800"/>
            <a:ext cx="8458200" cy="498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Excitation Table of all the flip-flops</a:t>
            </a:r>
          </a:p>
        </p:txBody>
      </p:sp>
      <p:pic>
        <p:nvPicPr>
          <p:cNvPr id="26627" name="Picture 3"/>
          <p:cNvPicPr>
            <a:picLocks noChangeAspect="1" noChangeArrowheads="1"/>
          </p:cNvPicPr>
          <p:nvPr/>
        </p:nvPicPr>
        <p:blipFill>
          <a:blip r:embed="rId2"/>
          <a:srcRect/>
          <a:stretch>
            <a:fillRect/>
          </a:stretch>
        </p:blipFill>
        <p:spPr bwMode="auto">
          <a:xfrm>
            <a:off x="457200" y="2362200"/>
            <a:ext cx="7620000" cy="228599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000" dirty="0">
                <a:latin typeface="Times New Roman" pitchFamily="18" charset="0"/>
                <a:cs typeface="Times New Roman" pitchFamily="18" charset="0"/>
              </a:rPr>
              <a:t>To convert a flip-flop into another, initially we need to take conversion table</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Conversion table consists of characterization</a:t>
            </a:r>
            <a:r>
              <a:rPr kumimoji="0" lang="en-US" sz="2000" i="0" u="none" strike="noStrike" cap="none" normalizeH="0" dirty="0">
                <a:ln>
                  <a:noFill/>
                </a:ln>
                <a:solidFill>
                  <a:schemeClr val="tx1"/>
                </a:solidFill>
                <a:effectLst/>
                <a:latin typeface="Times New Roman" pitchFamily="18" charset="0"/>
                <a:cs typeface="Times New Roman" pitchFamily="18" charset="0"/>
              </a:rPr>
              <a:t> table of the desired flip-flop, and from the present state and next state derive the excitation inputs of the given flip-flop (use excitatio</a:t>
            </a:r>
            <a:r>
              <a:rPr lang="en-US" sz="2000" dirty="0">
                <a:latin typeface="Times New Roman" pitchFamily="18" charset="0"/>
                <a:cs typeface="Times New Roman" pitchFamily="18" charset="0"/>
              </a:rPr>
              <a:t>n table</a:t>
            </a:r>
            <a:r>
              <a:rPr kumimoji="0" lang="en-US" sz="2000" i="0" u="none" strike="noStrike" cap="none" normalizeH="0" dirty="0">
                <a:ln>
                  <a:noFill/>
                </a:ln>
                <a:solidFill>
                  <a:schemeClr val="tx1"/>
                </a:solidFill>
                <a:effectLst/>
                <a:latin typeface="Times New Roman" pitchFamily="18" charset="0"/>
                <a:cs typeface="Times New Roman" pitchFamily="18" charset="0"/>
              </a:rPr>
              <a:t>)</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baseline="0" dirty="0">
                <a:latin typeface="Times New Roman" pitchFamily="18" charset="0"/>
                <a:cs typeface="Times New Roman" pitchFamily="18" charset="0"/>
              </a:rPr>
              <a:t> From the conversion</a:t>
            </a:r>
            <a:r>
              <a:rPr lang="en-US" sz="2000" dirty="0">
                <a:latin typeface="Times New Roman" pitchFamily="18" charset="0"/>
                <a:cs typeface="Times New Roman" pitchFamily="18" charset="0"/>
              </a:rPr>
              <a:t> table, find out the expressions of the inputs of the given flip-flop</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53553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Convert S-R into J-K flip-flop</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Desired is </a:t>
            </a:r>
            <a:r>
              <a:rPr lang="en-US" sz="2000" dirty="0">
                <a:solidFill>
                  <a:srgbClr val="00B0F0"/>
                </a:solidFill>
                <a:latin typeface="Times New Roman" pitchFamily="18" charset="0"/>
                <a:cs typeface="Times New Roman" pitchFamily="18" charset="0"/>
              </a:rPr>
              <a:t>J K </a:t>
            </a:r>
            <a:r>
              <a:rPr lang="en-US" dirty="0">
                <a:solidFill>
                  <a:srgbClr val="00B0F0"/>
                </a:solidFill>
                <a:latin typeface="Times New Roman" pitchFamily="18" charset="0"/>
                <a:cs typeface="Times New Roman" pitchFamily="18" charset="0"/>
              </a:rPr>
              <a:t>flip-flop </a:t>
            </a:r>
            <a:r>
              <a:rPr lang="en-US" dirty="0">
                <a:latin typeface="Times New Roman" pitchFamily="18" charset="0"/>
                <a:cs typeface="Times New Roman" pitchFamily="18" charset="0"/>
              </a:rPr>
              <a:t>and the given is </a:t>
            </a:r>
            <a:r>
              <a:rPr lang="en-US" dirty="0">
                <a:solidFill>
                  <a:srgbClr val="00B050"/>
                </a:solidFill>
                <a:latin typeface="Times New Roman" pitchFamily="18" charset="0"/>
                <a:cs typeface="Times New Roman" pitchFamily="18" charset="0"/>
              </a:rPr>
              <a:t>S R flip-flop</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Use 3-variable K-map and obtain the expressions of S and R by considering J, K and Qn as the inputs </a:t>
            </a:r>
            <a:endParaRPr kumimoji="0" lang="en-US" sz="2000" i="0" u="none" strike="noStrike" cap="none" normalizeH="0" baseline="0" dirty="0">
              <a:ln>
                <a:noFill/>
              </a:ln>
              <a:effectLst/>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srcRect/>
          <a:stretch>
            <a:fillRect/>
          </a:stretch>
        </p:blipFill>
        <p:spPr bwMode="auto">
          <a:xfrm>
            <a:off x="5638800" y="2286000"/>
            <a:ext cx="2895600" cy="1981200"/>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533401" y="2133601"/>
            <a:ext cx="4800600" cy="3276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Sequential Circuits</a:t>
            </a:r>
          </a:p>
        </p:txBody>
      </p:sp>
      <p:sp>
        <p:nvSpPr>
          <p:cNvPr id="3" name="Content Placeholder 2"/>
          <p:cNvSpPr>
            <a:spLocks noGrp="1"/>
          </p:cNvSpPr>
          <p:nvPr>
            <p:ph idx="1"/>
          </p:nvPr>
        </p:nvSpPr>
        <p:spPr>
          <a:xfrm>
            <a:off x="457200" y="1219200"/>
            <a:ext cx="8229600" cy="4906963"/>
          </a:xfrm>
        </p:spPr>
        <p:txBody>
          <a:bodyPr/>
          <a:lstStyle/>
          <a:p>
            <a:r>
              <a:rPr lang="en-US" sz="2000" dirty="0"/>
              <a:t>In the combinational logic, output depends upon the present input</a:t>
            </a:r>
          </a:p>
          <a:p>
            <a:r>
              <a:rPr lang="en-US" sz="2000" dirty="0"/>
              <a:t>The mathematical relationship that describes the circuit is</a:t>
            </a:r>
          </a:p>
          <a:p>
            <a:endParaRPr lang="en-US" sz="2000" dirty="0"/>
          </a:p>
          <a:p>
            <a:r>
              <a:rPr lang="en-US" sz="2000" dirty="0"/>
              <a:t>In the sequential circuits, n-</a:t>
            </a:r>
            <a:r>
              <a:rPr lang="en-US" sz="2000" dirty="0" err="1"/>
              <a:t>tuples</a:t>
            </a:r>
            <a:r>
              <a:rPr lang="en-US" sz="2000" dirty="0"/>
              <a:t> (x1, …..,</a:t>
            </a:r>
            <a:r>
              <a:rPr lang="en-US" sz="2000" dirty="0" err="1"/>
              <a:t>xn</a:t>
            </a:r>
            <a:r>
              <a:rPr lang="en-US" sz="2000" dirty="0"/>
              <a:t>) will be referred to as the input, the m-</a:t>
            </a:r>
            <a:r>
              <a:rPr lang="en-US" sz="2000" dirty="0" err="1"/>
              <a:t>tuples</a:t>
            </a:r>
            <a:r>
              <a:rPr lang="en-US" sz="2000" dirty="0"/>
              <a:t> (z1,…..,</a:t>
            </a:r>
            <a:r>
              <a:rPr lang="en-US" sz="2000" dirty="0" err="1"/>
              <a:t>zm</a:t>
            </a:r>
            <a:r>
              <a:rPr lang="en-US" sz="2000" dirty="0"/>
              <a:t>) will be called the output. And the r-</a:t>
            </a:r>
            <a:r>
              <a:rPr lang="en-US" sz="2000" dirty="0" err="1"/>
              <a:t>tuples</a:t>
            </a:r>
            <a:r>
              <a:rPr lang="en-US" sz="2000" dirty="0"/>
              <a:t> (y1,….,yr)  and(Y1, …., Yr) represents present and next state, respectively</a:t>
            </a:r>
          </a:p>
          <a:p>
            <a:endParaRPr lang="en-US" sz="2000" dirty="0"/>
          </a:p>
          <a:p>
            <a:endParaRPr lang="en-US" dirty="0"/>
          </a:p>
        </p:txBody>
      </p:sp>
      <p:pic>
        <p:nvPicPr>
          <p:cNvPr id="70658" name="Picture 2"/>
          <p:cNvPicPr>
            <a:picLocks noChangeAspect="1" noChangeArrowheads="1"/>
          </p:cNvPicPr>
          <p:nvPr/>
        </p:nvPicPr>
        <p:blipFill>
          <a:blip r:embed="rId2"/>
          <a:srcRect/>
          <a:stretch>
            <a:fillRect/>
          </a:stretch>
        </p:blipFill>
        <p:spPr bwMode="auto">
          <a:xfrm>
            <a:off x="304800" y="4343400"/>
            <a:ext cx="3962400" cy="1371600"/>
          </a:xfrm>
          <a:prstGeom prst="rect">
            <a:avLst/>
          </a:prstGeom>
          <a:noFill/>
          <a:ln w="9525">
            <a:noFill/>
            <a:miter lim="800000"/>
            <a:headEnd/>
            <a:tailEnd/>
          </a:ln>
          <a:effectLst/>
        </p:spPr>
      </p:pic>
      <p:pic>
        <p:nvPicPr>
          <p:cNvPr id="70659" name="Picture 3"/>
          <p:cNvPicPr>
            <a:picLocks noChangeAspect="1" noChangeArrowheads="1"/>
          </p:cNvPicPr>
          <p:nvPr/>
        </p:nvPicPr>
        <p:blipFill>
          <a:blip r:embed="rId3"/>
          <a:srcRect/>
          <a:stretch>
            <a:fillRect/>
          </a:stretch>
        </p:blipFill>
        <p:spPr bwMode="auto">
          <a:xfrm>
            <a:off x="4310062" y="4191000"/>
            <a:ext cx="4757738" cy="2667000"/>
          </a:xfrm>
          <a:prstGeom prst="rect">
            <a:avLst/>
          </a:prstGeom>
          <a:noFill/>
          <a:ln w="9525">
            <a:noFill/>
            <a:miter lim="800000"/>
            <a:headEnd/>
            <a:tailEnd/>
          </a:ln>
          <a:effectLst/>
        </p:spPr>
      </p:pic>
      <p:pic>
        <p:nvPicPr>
          <p:cNvPr id="70660" name="Picture 4"/>
          <p:cNvPicPr>
            <a:picLocks noChangeAspect="1" noChangeArrowheads="1"/>
          </p:cNvPicPr>
          <p:nvPr/>
        </p:nvPicPr>
        <p:blipFill>
          <a:blip r:embed="rId4"/>
          <a:srcRect/>
          <a:stretch>
            <a:fillRect/>
          </a:stretch>
        </p:blipFill>
        <p:spPr bwMode="auto">
          <a:xfrm>
            <a:off x="685801" y="6019800"/>
            <a:ext cx="3505200" cy="438150"/>
          </a:xfrm>
          <a:prstGeom prst="rect">
            <a:avLst/>
          </a:prstGeom>
          <a:noFill/>
          <a:ln w="9525">
            <a:noFill/>
            <a:miter lim="800000"/>
            <a:headEnd/>
            <a:tailEnd/>
          </a:ln>
          <a:effectLst/>
        </p:spPr>
      </p:pic>
      <p:pic>
        <p:nvPicPr>
          <p:cNvPr id="70661" name="Picture 5"/>
          <p:cNvPicPr>
            <a:picLocks noChangeAspect="1" noChangeArrowheads="1"/>
          </p:cNvPicPr>
          <p:nvPr/>
        </p:nvPicPr>
        <p:blipFill>
          <a:blip r:embed="rId5"/>
          <a:srcRect/>
          <a:stretch>
            <a:fillRect/>
          </a:stretch>
        </p:blipFill>
        <p:spPr bwMode="auto">
          <a:xfrm>
            <a:off x="1981200" y="1933576"/>
            <a:ext cx="5341181" cy="276224"/>
          </a:xfrm>
          <a:prstGeom prst="rect">
            <a:avLst/>
          </a:prstGeom>
          <a:noFill/>
          <a:ln w="9525">
            <a:noFill/>
            <a:miter lim="800000"/>
            <a:headEnd/>
            <a:tailEnd/>
          </a:ln>
          <a:effectLst/>
        </p:spPr>
      </p:pic>
      <p:pic>
        <p:nvPicPr>
          <p:cNvPr id="70663" name="Picture 7"/>
          <p:cNvPicPr>
            <a:picLocks noChangeAspect="1" noChangeArrowheads="1"/>
          </p:cNvPicPr>
          <p:nvPr/>
        </p:nvPicPr>
        <p:blipFill>
          <a:blip r:embed="rId6"/>
          <a:srcRect/>
          <a:stretch>
            <a:fillRect/>
          </a:stretch>
        </p:blipFill>
        <p:spPr bwMode="auto">
          <a:xfrm>
            <a:off x="1447800" y="3500437"/>
            <a:ext cx="5700713" cy="461963"/>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53091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Convert S-R into J-K flip-flop</a:t>
            </a:r>
          </a:p>
          <a:p>
            <a:pPr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Use 3-variable K-map and obtain the expressions of S and R by considering J, K and Qn as the inputs </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8675" name="Picture 3"/>
          <p:cNvPicPr>
            <a:picLocks noChangeAspect="1" noChangeArrowheads="1"/>
          </p:cNvPicPr>
          <p:nvPr/>
        </p:nvPicPr>
        <p:blipFill>
          <a:blip r:embed="rId2"/>
          <a:srcRect/>
          <a:stretch>
            <a:fillRect/>
          </a:stretch>
        </p:blipFill>
        <p:spPr bwMode="auto">
          <a:xfrm>
            <a:off x="152400" y="2743200"/>
            <a:ext cx="4800600" cy="3276600"/>
          </a:xfrm>
          <a:prstGeom prst="rect">
            <a:avLst/>
          </a:prstGeom>
          <a:noFill/>
          <a:ln w="9525">
            <a:noFill/>
            <a:miter lim="800000"/>
            <a:headEnd/>
            <a:tailEnd/>
          </a:ln>
          <a:effectLst/>
        </p:spPr>
      </p:pic>
      <p:sp>
        <p:nvSpPr>
          <p:cNvPr id="6" name="TextBox 5"/>
          <p:cNvSpPr txBox="1"/>
          <p:nvPr/>
        </p:nvSpPr>
        <p:spPr>
          <a:xfrm>
            <a:off x="5410200" y="2819400"/>
            <a:ext cx="1175322" cy="369332"/>
          </a:xfrm>
          <a:prstGeom prst="rect">
            <a:avLst/>
          </a:prstGeom>
          <a:noFill/>
        </p:spPr>
        <p:txBody>
          <a:bodyPr wrap="none" rtlCol="0">
            <a:spAutoFit/>
          </a:bodyPr>
          <a:lstStyle/>
          <a:p>
            <a:r>
              <a:rPr lang="en-US" b="1" dirty="0">
                <a:latin typeface="Times New Roman" pitchFamily="18" charset="0"/>
                <a:cs typeface="Times New Roman" pitchFamily="18" charset="0"/>
              </a:rPr>
              <a:t> S = J Qn’</a:t>
            </a:r>
          </a:p>
        </p:txBody>
      </p:sp>
      <p:sp>
        <p:nvSpPr>
          <p:cNvPr id="8" name="TextBox 7"/>
          <p:cNvSpPr txBox="1"/>
          <p:nvPr/>
        </p:nvSpPr>
        <p:spPr>
          <a:xfrm>
            <a:off x="6901878" y="2831068"/>
            <a:ext cx="1200970" cy="369332"/>
          </a:xfrm>
          <a:prstGeom prst="rect">
            <a:avLst/>
          </a:prstGeom>
          <a:noFill/>
        </p:spPr>
        <p:txBody>
          <a:bodyPr wrap="none" rtlCol="0">
            <a:spAutoFit/>
          </a:bodyPr>
          <a:lstStyle/>
          <a:p>
            <a:r>
              <a:rPr lang="en-US" b="1" dirty="0">
                <a:latin typeface="Times New Roman" pitchFamily="18" charset="0"/>
                <a:cs typeface="Times New Roman" pitchFamily="18" charset="0"/>
              </a:rPr>
              <a:t> R = K Qn</a:t>
            </a:r>
          </a:p>
        </p:txBody>
      </p:sp>
      <p:pic>
        <p:nvPicPr>
          <p:cNvPr id="23554" name="Picture 2"/>
          <p:cNvPicPr>
            <a:picLocks noChangeAspect="1" noChangeArrowheads="1"/>
          </p:cNvPicPr>
          <p:nvPr/>
        </p:nvPicPr>
        <p:blipFill>
          <a:blip r:embed="rId3"/>
          <a:srcRect/>
          <a:stretch>
            <a:fillRect/>
          </a:stretch>
        </p:blipFill>
        <p:spPr bwMode="auto">
          <a:xfrm>
            <a:off x="4953000" y="3276600"/>
            <a:ext cx="3895725" cy="2047875"/>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a:stretch>
            <a:fillRect/>
          </a:stretch>
        </p:blipFill>
        <p:spPr bwMode="auto">
          <a:xfrm>
            <a:off x="5486400" y="685800"/>
            <a:ext cx="2895600" cy="1981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23555" name="Ink 3"/>
              <p14:cNvContentPartPr>
                <a14:cpLocks xmlns:a14="http://schemas.microsoft.com/office/drawing/2010/main" noRot="1" noChangeAspect="1" noEditPoints="1" noChangeArrowheads="1" noChangeShapeType="1"/>
              </p14:cNvContentPartPr>
              <p14:nvPr/>
            </p14:nvContentPartPr>
            <p14:xfrm>
              <a:off x="255825625" y="177284063"/>
              <a:ext cx="0" cy="0"/>
            </p14:xfrm>
          </p:contentPart>
        </mc:Choice>
        <mc:Fallback xmlns="">
          <p:pic>
            <p:nvPicPr>
              <p:cNvPr id="23555" name="Ink 3"/>
              <p:cNvPicPr>
                <a:picLocks noRot="1" noChangeAspect="1" noEditPoints="1" noChangeArrowheads="1" noChangeShapeType="1"/>
              </p:cNvPicPr>
              <p:nvPr/>
            </p:nvPicPr>
            <p:blipFill>
              <a:blip r:embed="rId6"/>
              <a:stretch>
                <a:fillRect/>
              </a:stretch>
            </p:blipFill>
            <p:spPr>
              <a:xfrm>
                <a:off x="255825625" y="17728406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556" name="Ink 4"/>
              <p14:cNvContentPartPr>
                <a14:cpLocks xmlns:a14="http://schemas.microsoft.com/office/drawing/2010/main" noRot="1" noChangeAspect="1" noEditPoints="1" noChangeArrowheads="1" noChangeShapeType="1"/>
              </p14:cNvContentPartPr>
              <p14:nvPr/>
            </p14:nvContentPartPr>
            <p14:xfrm>
              <a:off x="5241925" y="5402263"/>
              <a:ext cx="1339850" cy="1285875"/>
            </p14:xfrm>
          </p:contentPart>
        </mc:Choice>
        <mc:Fallback xmlns="">
          <p:pic>
            <p:nvPicPr>
              <p:cNvPr id="23556" name="Ink 4"/>
              <p:cNvPicPr>
                <a:picLocks noRot="1" noChangeAspect="1" noEditPoints="1" noChangeArrowheads="1" noChangeShapeType="1"/>
              </p:cNvPicPr>
              <p:nvPr/>
            </p:nvPicPr>
            <p:blipFill>
              <a:blip r:embed="rId8"/>
              <a:stretch>
                <a:fillRect/>
              </a:stretch>
            </p:blipFill>
            <p:spPr>
              <a:xfrm>
                <a:off x="5232601" y="5392906"/>
                <a:ext cx="1358499" cy="130458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557" name="Ink 5"/>
              <p14:cNvContentPartPr>
                <a14:cpLocks xmlns:a14="http://schemas.microsoft.com/office/drawing/2010/main" noRot="1" noChangeAspect="1" noEditPoints="1" noChangeArrowheads="1" noChangeShapeType="1"/>
              </p14:cNvContentPartPr>
              <p14:nvPr/>
            </p14:nvContentPartPr>
            <p14:xfrm>
              <a:off x="6892925" y="5456238"/>
              <a:ext cx="1627188" cy="446087"/>
            </p14:xfrm>
          </p:contentPart>
        </mc:Choice>
        <mc:Fallback xmlns="">
          <p:pic>
            <p:nvPicPr>
              <p:cNvPr id="23557" name="Ink 5"/>
              <p:cNvPicPr>
                <a:picLocks noRot="1" noChangeAspect="1" noEditPoints="1" noChangeArrowheads="1" noChangeShapeType="1"/>
              </p:cNvPicPr>
              <p:nvPr/>
            </p:nvPicPr>
            <p:blipFill>
              <a:blip r:embed="rId10"/>
              <a:stretch>
                <a:fillRect/>
              </a:stretch>
            </p:blipFill>
            <p:spPr>
              <a:xfrm>
                <a:off x="6883544" y="5446892"/>
                <a:ext cx="1645949" cy="46477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558" name="Ink 6"/>
              <p14:cNvContentPartPr>
                <a14:cpLocks xmlns:a14="http://schemas.microsoft.com/office/drawing/2010/main" noRot="1" noChangeAspect="1" noEditPoints="1" noChangeArrowheads="1" noChangeShapeType="1"/>
              </p14:cNvContentPartPr>
              <p14:nvPr/>
            </p14:nvContentPartPr>
            <p14:xfrm>
              <a:off x="7616825" y="6072188"/>
              <a:ext cx="1019175" cy="401637"/>
            </p14:xfrm>
          </p:contentPart>
        </mc:Choice>
        <mc:Fallback xmlns="">
          <p:pic>
            <p:nvPicPr>
              <p:cNvPr id="23558" name="Ink 6"/>
              <p:cNvPicPr>
                <a:picLocks noRot="1" noChangeAspect="1" noEditPoints="1" noChangeArrowheads="1" noChangeShapeType="1"/>
              </p:cNvPicPr>
              <p:nvPr/>
            </p:nvPicPr>
            <p:blipFill>
              <a:blip r:embed="rId12"/>
              <a:stretch>
                <a:fillRect/>
              </a:stretch>
            </p:blipFill>
            <p:spPr>
              <a:xfrm>
                <a:off x="7607458" y="6062839"/>
                <a:ext cx="1037909" cy="42033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559" name="Ink 7"/>
              <p14:cNvContentPartPr>
                <a14:cpLocks xmlns:a14="http://schemas.microsoft.com/office/drawing/2010/main" noRot="1" noChangeAspect="1" noEditPoints="1" noChangeArrowheads="1" noChangeShapeType="1"/>
              </p14:cNvContentPartPr>
              <p14:nvPr/>
            </p14:nvContentPartPr>
            <p14:xfrm>
              <a:off x="5626100" y="5919788"/>
              <a:ext cx="839788" cy="393700"/>
            </p14:xfrm>
          </p:contentPart>
        </mc:Choice>
        <mc:Fallback xmlns="">
          <p:pic>
            <p:nvPicPr>
              <p:cNvPr id="23559" name="Ink 7"/>
              <p:cNvPicPr>
                <a:picLocks noRot="1" noChangeAspect="1" noEditPoints="1" noChangeArrowheads="1" noChangeShapeType="1"/>
              </p:cNvPicPr>
              <p:nvPr/>
            </p:nvPicPr>
            <p:blipFill>
              <a:blip r:embed="rId14"/>
              <a:stretch>
                <a:fillRect/>
              </a:stretch>
            </p:blipFill>
            <p:spPr>
              <a:xfrm>
                <a:off x="5616741" y="5910414"/>
                <a:ext cx="858506" cy="41244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560" name="Ink 8"/>
              <p14:cNvContentPartPr>
                <a14:cpLocks xmlns:a14="http://schemas.microsoft.com/office/drawing/2010/main" noRot="1" noChangeAspect="1" noEditPoints="1" noChangeArrowheads="1" noChangeShapeType="1"/>
              </p14:cNvContentPartPr>
              <p14:nvPr/>
            </p14:nvContentPartPr>
            <p14:xfrm>
              <a:off x="6634163" y="5911850"/>
              <a:ext cx="2430462" cy="374650"/>
            </p14:xfrm>
          </p:contentPart>
        </mc:Choice>
        <mc:Fallback xmlns="">
          <p:pic>
            <p:nvPicPr>
              <p:cNvPr id="23560" name="Ink 8"/>
              <p:cNvPicPr>
                <a:picLocks noRot="1" noChangeAspect="1" noEditPoints="1" noChangeArrowheads="1" noChangeShapeType="1"/>
              </p:cNvPicPr>
              <p:nvPr/>
            </p:nvPicPr>
            <p:blipFill>
              <a:blip r:embed="rId16"/>
              <a:stretch>
                <a:fillRect/>
              </a:stretch>
            </p:blipFill>
            <p:spPr>
              <a:xfrm>
                <a:off x="6624800" y="5902384"/>
                <a:ext cx="2449188" cy="39358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561" name="Ink 9"/>
              <p14:cNvContentPartPr>
                <a14:cpLocks xmlns:a14="http://schemas.microsoft.com/office/drawing/2010/main" noRot="1" noChangeAspect="1" noEditPoints="1" noChangeArrowheads="1" noChangeShapeType="1"/>
              </p14:cNvContentPartPr>
              <p14:nvPr/>
            </p14:nvContentPartPr>
            <p14:xfrm>
              <a:off x="7840663" y="6340475"/>
              <a:ext cx="741362" cy="276225"/>
            </p14:xfrm>
          </p:contentPart>
        </mc:Choice>
        <mc:Fallback xmlns="">
          <p:pic>
            <p:nvPicPr>
              <p:cNvPr id="23561" name="Ink 9"/>
              <p:cNvPicPr>
                <a:picLocks noRot="1" noChangeAspect="1" noEditPoints="1" noChangeArrowheads="1" noChangeShapeType="1"/>
              </p:cNvPicPr>
              <p:nvPr/>
            </p:nvPicPr>
            <p:blipFill>
              <a:blip r:embed="rId18"/>
              <a:stretch>
                <a:fillRect/>
              </a:stretch>
            </p:blipFill>
            <p:spPr>
              <a:xfrm>
                <a:off x="7831365" y="6331326"/>
                <a:ext cx="759959" cy="29452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562" name="Ink 10"/>
              <p14:cNvContentPartPr>
                <a14:cpLocks xmlns:a14="http://schemas.microsoft.com/office/drawing/2010/main" noRot="1" noChangeAspect="1" noEditPoints="1" noChangeArrowheads="1" noChangeShapeType="1"/>
              </p14:cNvContentPartPr>
              <p14:nvPr/>
            </p14:nvContentPartPr>
            <p14:xfrm>
              <a:off x="5276850" y="5249863"/>
              <a:ext cx="3670300" cy="161925"/>
            </p14:xfrm>
          </p:contentPart>
        </mc:Choice>
        <mc:Fallback xmlns="">
          <p:pic>
            <p:nvPicPr>
              <p:cNvPr id="23562" name="Ink 10"/>
              <p:cNvPicPr>
                <a:picLocks noRot="1" noChangeAspect="1" noEditPoints="1" noChangeArrowheads="1" noChangeShapeType="1"/>
              </p:cNvPicPr>
              <p:nvPr/>
            </p:nvPicPr>
            <p:blipFill>
              <a:blip r:embed="rId20"/>
              <a:stretch>
                <a:fillRect/>
              </a:stretch>
            </p:blipFill>
            <p:spPr>
              <a:xfrm>
                <a:off x="5267491" y="5240590"/>
                <a:ext cx="3689019" cy="180471"/>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48474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400" dirty="0">
                <a:latin typeface="Times New Roman" pitchFamily="18" charset="0"/>
                <a:cs typeface="Times New Roman" pitchFamily="18" charset="0"/>
              </a:rPr>
              <a:t>VHDL code of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S-R into J-K flip-flop conversion</a:t>
            </a:r>
          </a:p>
          <a:p>
            <a:pPr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Write dataflow statements for S and R, also instantiate S R flip-flop</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TextBox 5"/>
          <p:cNvSpPr txBox="1"/>
          <p:nvPr/>
        </p:nvSpPr>
        <p:spPr>
          <a:xfrm>
            <a:off x="5410200" y="2286000"/>
            <a:ext cx="1175322" cy="369332"/>
          </a:xfrm>
          <a:prstGeom prst="rect">
            <a:avLst/>
          </a:prstGeom>
          <a:noFill/>
        </p:spPr>
        <p:txBody>
          <a:bodyPr wrap="none" rtlCol="0">
            <a:spAutoFit/>
          </a:bodyPr>
          <a:lstStyle/>
          <a:p>
            <a:r>
              <a:rPr lang="en-US" b="1" dirty="0">
                <a:latin typeface="Times New Roman" pitchFamily="18" charset="0"/>
                <a:cs typeface="Times New Roman" pitchFamily="18" charset="0"/>
              </a:rPr>
              <a:t> S = J Qn’</a:t>
            </a:r>
          </a:p>
        </p:txBody>
      </p:sp>
      <p:sp>
        <p:nvSpPr>
          <p:cNvPr id="8" name="TextBox 7"/>
          <p:cNvSpPr txBox="1"/>
          <p:nvPr/>
        </p:nvSpPr>
        <p:spPr>
          <a:xfrm>
            <a:off x="6901878" y="2297668"/>
            <a:ext cx="1200970" cy="369332"/>
          </a:xfrm>
          <a:prstGeom prst="rect">
            <a:avLst/>
          </a:prstGeom>
          <a:noFill/>
        </p:spPr>
        <p:txBody>
          <a:bodyPr wrap="none" rtlCol="0">
            <a:spAutoFit/>
          </a:bodyPr>
          <a:lstStyle/>
          <a:p>
            <a:r>
              <a:rPr lang="en-US" b="1" dirty="0">
                <a:latin typeface="Times New Roman" pitchFamily="18" charset="0"/>
                <a:cs typeface="Times New Roman" pitchFamily="18" charset="0"/>
              </a:rPr>
              <a:t> R = K Qn</a:t>
            </a:r>
          </a:p>
        </p:txBody>
      </p:sp>
      <p:sp>
        <p:nvSpPr>
          <p:cNvPr id="9" name="Rectangle 2"/>
          <p:cNvSpPr>
            <a:spLocks noChangeArrowheads="1"/>
          </p:cNvSpPr>
          <p:nvPr/>
        </p:nvSpPr>
        <p:spPr bwMode="auto">
          <a:xfrm>
            <a:off x="457200" y="2057400"/>
            <a:ext cx="5867400"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SR_FF is</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S,R,CLK : in  STD_LOGIC;</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SR_FF;</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Behavioral of SR_FF</a:t>
            </a:r>
            <a:r>
              <a:rPr kumimoji="0" lang="en-US" sz="1400" b="1"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process (S,R,CLK)</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begin</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(CLK'EVENT and CLK = '1')then</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(S /= R) then</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S;</a:t>
            </a:r>
            <a:r>
              <a:rPr lang="en-US" sz="1400" b="1" dirty="0">
                <a:latin typeface="Times New Roman" pitchFamily="18" charset="0"/>
                <a:ea typeface="Times New Roman" pitchFamily="18" charset="0"/>
                <a:cs typeface="Times New Roman" pitchFamily="18" charset="0"/>
              </a:rPr>
              <a:t>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R;</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(S = '1' and R = '1') then</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‘X';</a:t>
            </a:r>
            <a:r>
              <a:rPr lang="en-US" sz="1400" b="1" dirty="0">
                <a:latin typeface="Times New Roman" pitchFamily="18" charset="0"/>
                <a:ea typeface="Times New Roman" pitchFamily="18" charset="0"/>
                <a:cs typeface="Times New Roman" pitchFamily="18" charset="0"/>
              </a:rPr>
              <a:t>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‘X';</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else Q &lt;= Q;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a:t>
            </a:r>
            <a:r>
              <a:rPr kumimoji="0" lang="en-US" sz="1400" b="1"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 </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process;</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400" b="1"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Behavioral;</a:t>
            </a:r>
            <a:endParaRPr kumimoji="0" lang="en-US" sz="1400" b="1"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 name="TextBox 9"/>
          <p:cNvSpPr txBox="1"/>
          <p:nvPr/>
        </p:nvSpPr>
        <p:spPr>
          <a:xfrm>
            <a:off x="8417290" y="3223736"/>
            <a:ext cx="421910" cy="369332"/>
          </a:xfrm>
          <a:prstGeom prst="rect">
            <a:avLst/>
          </a:prstGeom>
          <a:noFill/>
        </p:spPr>
        <p:txBody>
          <a:bodyPr wrap="none" rtlCol="0">
            <a:spAutoFit/>
          </a:bodyPr>
          <a:lstStyle/>
          <a:p>
            <a:r>
              <a:rPr lang="en-US" b="1" dirty="0">
                <a:latin typeface="Times New Roman" pitchFamily="18" charset="0"/>
                <a:cs typeface="Times New Roman" pitchFamily="18" charset="0"/>
              </a:rPr>
              <a:t> Q</a:t>
            </a:r>
          </a:p>
        </p:txBody>
      </p:sp>
      <p:sp>
        <p:nvSpPr>
          <p:cNvPr id="11" name="TextBox 10"/>
          <p:cNvSpPr txBox="1"/>
          <p:nvPr/>
        </p:nvSpPr>
        <p:spPr>
          <a:xfrm>
            <a:off x="8493490" y="4050268"/>
            <a:ext cx="521297" cy="369332"/>
          </a:xfrm>
          <a:prstGeom prst="rect">
            <a:avLst/>
          </a:prstGeom>
          <a:noFill/>
        </p:spPr>
        <p:txBody>
          <a:bodyPr wrap="none" rtlCol="0">
            <a:spAutoFit/>
          </a:bodyPr>
          <a:lstStyle/>
          <a:p>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a:t>
            </a:r>
            <a:r>
              <a:rPr lang="en-US" sz="1400" b="1" dirty="0" err="1">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pic>
        <p:nvPicPr>
          <p:cNvPr id="24578" name="Picture 2"/>
          <p:cNvPicPr>
            <a:picLocks noChangeAspect="1" noChangeArrowheads="1"/>
          </p:cNvPicPr>
          <p:nvPr/>
        </p:nvPicPr>
        <p:blipFill>
          <a:blip r:embed="rId2"/>
          <a:srcRect/>
          <a:stretch>
            <a:fillRect/>
          </a:stretch>
        </p:blipFill>
        <p:spPr bwMode="auto">
          <a:xfrm>
            <a:off x="4648200" y="2895600"/>
            <a:ext cx="3895725" cy="20478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888117"/>
            <a:ext cx="8458200" cy="42934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400" dirty="0">
                <a:latin typeface="Times New Roman" pitchFamily="18" charset="0"/>
                <a:cs typeface="Times New Roman" pitchFamily="18" charset="0"/>
              </a:rPr>
              <a:t>VHDL code of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S-R into J-K flip-flop conversion</a:t>
            </a: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TextBox 5"/>
          <p:cNvSpPr txBox="1"/>
          <p:nvPr/>
        </p:nvSpPr>
        <p:spPr>
          <a:xfrm>
            <a:off x="5410200" y="2286000"/>
            <a:ext cx="1175322" cy="369332"/>
          </a:xfrm>
          <a:prstGeom prst="rect">
            <a:avLst/>
          </a:prstGeom>
          <a:noFill/>
        </p:spPr>
        <p:txBody>
          <a:bodyPr wrap="none" rtlCol="0">
            <a:spAutoFit/>
          </a:bodyPr>
          <a:lstStyle/>
          <a:p>
            <a:r>
              <a:rPr lang="en-US" b="1" dirty="0">
                <a:latin typeface="Times New Roman" pitchFamily="18" charset="0"/>
                <a:cs typeface="Times New Roman" pitchFamily="18" charset="0"/>
              </a:rPr>
              <a:t> S = J Qn’</a:t>
            </a:r>
          </a:p>
        </p:txBody>
      </p:sp>
      <p:sp>
        <p:nvSpPr>
          <p:cNvPr id="8" name="TextBox 7"/>
          <p:cNvSpPr txBox="1"/>
          <p:nvPr/>
        </p:nvSpPr>
        <p:spPr>
          <a:xfrm>
            <a:off x="6901878" y="2297668"/>
            <a:ext cx="1200970" cy="369332"/>
          </a:xfrm>
          <a:prstGeom prst="rect">
            <a:avLst/>
          </a:prstGeom>
          <a:noFill/>
        </p:spPr>
        <p:txBody>
          <a:bodyPr wrap="none" rtlCol="0">
            <a:spAutoFit/>
          </a:bodyPr>
          <a:lstStyle/>
          <a:p>
            <a:r>
              <a:rPr lang="en-US" b="1" dirty="0">
                <a:latin typeface="Times New Roman" pitchFamily="18" charset="0"/>
                <a:cs typeface="Times New Roman" pitchFamily="18" charset="0"/>
              </a:rPr>
              <a:t> R = K Qn</a:t>
            </a:r>
          </a:p>
        </p:txBody>
      </p:sp>
      <p:sp>
        <p:nvSpPr>
          <p:cNvPr id="9" name="Rectangle 2"/>
          <p:cNvSpPr>
            <a:spLocks noChangeArrowheads="1"/>
          </p:cNvSpPr>
          <p:nvPr/>
        </p:nvSpPr>
        <p:spPr bwMode="auto">
          <a:xfrm>
            <a:off x="685800" y="1524000"/>
            <a:ext cx="601980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SR_to_JK</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a:t>
            </a:r>
            <a:r>
              <a:rPr lang="en-US" sz="1600" dirty="0">
                <a:solidFill>
                  <a:srgbClr val="212529"/>
                </a:solidFill>
                <a:latin typeface="Times New Roman" pitchFamily="18" charset="0"/>
                <a:ea typeface="Times New Roman" pitchFamily="18" charset="0"/>
                <a:cs typeface="Times New Roman" pitchFamily="18" charset="0"/>
              </a:rPr>
              <a:t>J</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,K,CLK : in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SR_to_JK</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STRUC of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SR_to_JK</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component SR_FF is</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    Port ( S,R,CLK : in  STD_LOGIC;</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           </a:t>
            </a:r>
            <a:r>
              <a:rPr lang="en-US" sz="1600" dirty="0" err="1">
                <a:solidFill>
                  <a:srgbClr val="212529"/>
                </a:solidFill>
                <a:latin typeface="Times New Roman" pitchFamily="18" charset="0"/>
                <a:ea typeface="Times New Roman" pitchFamily="18" charset="0"/>
                <a:cs typeface="Times New Roman" pitchFamily="18" charset="0"/>
              </a:rPr>
              <a:t>Q,Qb</a:t>
            </a:r>
            <a:r>
              <a:rPr lang="en-US" sz="1600" dirty="0">
                <a:solidFill>
                  <a:srgbClr val="212529"/>
                </a:solidFill>
                <a:latin typeface="Times New Roman" pitchFamily="18" charset="0"/>
                <a:ea typeface="Times New Roman" pitchFamily="18" charset="0"/>
                <a:cs typeface="Times New Roman" pitchFamily="18" charset="0"/>
              </a:rPr>
              <a:t> : out STD_LOGIC);</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end component;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latin typeface="Times New Roman" pitchFamily="18" charset="0"/>
                <a:cs typeface="Times New Roman" pitchFamily="18" charset="0"/>
              </a:rPr>
              <a:t>Signal  Y1, Y2: </a:t>
            </a:r>
            <a:r>
              <a:rPr lang="en-US" sz="1600" dirty="0" err="1">
                <a:latin typeface="Times New Roman" pitchFamily="18" charset="0"/>
                <a:cs typeface="Times New Roman" pitchFamily="18" charset="0"/>
              </a:rPr>
              <a:t>std_logic</a:t>
            </a:r>
            <a:r>
              <a:rPr lang="en-US" sz="1600" dirty="0">
                <a:latin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cs typeface="Times New Roman" pitchFamily="18" charset="0"/>
              </a:rPr>
              <a:t>	Y1&lt;=</a:t>
            </a:r>
            <a:r>
              <a:rPr kumimoji="0" lang="en-US" sz="1600" i="0" u="none" strike="noStrike" cap="none" normalizeH="0" dirty="0">
                <a:ln>
                  <a:noFill/>
                </a:ln>
                <a:solidFill>
                  <a:srgbClr val="212529"/>
                </a:solidFill>
                <a:effectLst/>
                <a:latin typeface="Times New Roman" pitchFamily="18" charset="0"/>
                <a:cs typeface="Times New Roman" pitchFamily="18" charset="0"/>
              </a:rPr>
              <a:t> J and (not Q);</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baseline="0" dirty="0">
                <a:solidFill>
                  <a:srgbClr val="212529"/>
                </a:solidFill>
                <a:latin typeface="Times New Roman" pitchFamily="18" charset="0"/>
                <a:cs typeface="Times New Roman" pitchFamily="18" charset="0"/>
              </a:rPr>
              <a:t>	Y2&lt;= K and Q;</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dirty="0">
                <a:ln>
                  <a:noFill/>
                </a:ln>
                <a:solidFill>
                  <a:srgbClr val="212529"/>
                </a:solidFill>
                <a:effectLst/>
                <a:latin typeface="Times New Roman" pitchFamily="18" charset="0"/>
                <a:cs typeface="Times New Roman" pitchFamily="18" charset="0"/>
              </a:rPr>
              <a:t>	U1: SR_FF </a:t>
            </a:r>
            <a:r>
              <a:rPr kumimoji="0" lang="en-US" sz="1600" i="0" u="none" strike="noStrike" cap="none" normalizeH="0" dirty="0" err="1">
                <a:ln>
                  <a:noFill/>
                </a:ln>
                <a:solidFill>
                  <a:srgbClr val="212529"/>
                </a:solidFill>
                <a:effectLst/>
                <a:latin typeface="Times New Roman" pitchFamily="18" charset="0"/>
                <a:cs typeface="Times New Roman" pitchFamily="18" charset="0"/>
              </a:rPr>
              <a:t>portmap</a:t>
            </a:r>
            <a:r>
              <a:rPr kumimoji="0" lang="en-US" sz="1600" i="0" u="none" strike="noStrike" cap="none" normalizeH="0" dirty="0">
                <a:ln>
                  <a:noFill/>
                </a:ln>
                <a:solidFill>
                  <a:srgbClr val="212529"/>
                </a:solidFill>
                <a:effectLst/>
                <a:latin typeface="Times New Roman" pitchFamily="18" charset="0"/>
                <a:cs typeface="Times New Roman" pitchFamily="18" charset="0"/>
              </a:rPr>
              <a:t> (Y1, Y1, CLK, Q, </a:t>
            </a:r>
            <a:r>
              <a:rPr kumimoji="0" lang="en-US" sz="1600" i="0" u="none" strike="noStrike" cap="none" normalizeH="0" dirty="0" err="1">
                <a:ln>
                  <a:noFill/>
                </a:ln>
                <a:solidFill>
                  <a:srgbClr val="212529"/>
                </a:solidFill>
                <a:effectLst/>
                <a:latin typeface="Times New Roman" pitchFamily="18" charset="0"/>
                <a:cs typeface="Times New Roman" pitchFamily="18" charset="0"/>
              </a:rPr>
              <a:t>Qb</a:t>
            </a:r>
            <a:r>
              <a:rPr kumimoji="0" lang="en-US" sz="1600" i="0" u="none" strike="noStrike" cap="none" normalizeH="0" dirty="0">
                <a:ln>
                  <a:noFill/>
                </a:ln>
                <a:solidFill>
                  <a:srgbClr val="212529"/>
                </a:solidFill>
                <a:effectLst/>
                <a:latin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a:t>
            </a:r>
            <a:r>
              <a:rPr lang="en-US" sz="1600" dirty="0">
                <a:solidFill>
                  <a:srgbClr val="212529"/>
                </a:solidFill>
                <a:latin typeface="Times New Roman" pitchFamily="18" charset="0"/>
                <a:ea typeface="Times New Roman" pitchFamily="18" charset="0"/>
                <a:cs typeface="Times New Roman" pitchFamily="18" charset="0"/>
              </a:rPr>
              <a:t>STRUC</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25602" name="Picture 2"/>
          <p:cNvPicPr>
            <a:picLocks noChangeAspect="1" noChangeArrowheads="1"/>
          </p:cNvPicPr>
          <p:nvPr/>
        </p:nvPicPr>
        <p:blipFill>
          <a:blip r:embed="rId2"/>
          <a:srcRect/>
          <a:stretch>
            <a:fillRect/>
          </a:stretch>
        </p:blipFill>
        <p:spPr bwMode="auto">
          <a:xfrm>
            <a:off x="4953000" y="3048000"/>
            <a:ext cx="3895725" cy="2047875"/>
          </a:xfrm>
          <a:prstGeom prst="rect">
            <a:avLst/>
          </a:prstGeom>
          <a:noFill/>
          <a:ln w="9525">
            <a:noFill/>
            <a:miter lim="800000"/>
            <a:headEnd/>
            <a:tailEnd/>
          </a:ln>
          <a:effectLst/>
        </p:spPr>
      </p:pic>
      <p:sp>
        <p:nvSpPr>
          <p:cNvPr id="14" name="TextBox 13"/>
          <p:cNvSpPr txBox="1"/>
          <p:nvPr/>
        </p:nvSpPr>
        <p:spPr>
          <a:xfrm>
            <a:off x="8317903" y="3288268"/>
            <a:ext cx="421910" cy="369332"/>
          </a:xfrm>
          <a:prstGeom prst="rect">
            <a:avLst/>
          </a:prstGeom>
          <a:noFill/>
        </p:spPr>
        <p:txBody>
          <a:bodyPr wrap="none" rtlCol="0">
            <a:spAutoFit/>
          </a:bodyPr>
          <a:lstStyle/>
          <a:p>
            <a:r>
              <a:rPr lang="en-US" b="1" dirty="0">
                <a:latin typeface="Times New Roman" pitchFamily="18" charset="0"/>
                <a:cs typeface="Times New Roman" pitchFamily="18" charset="0"/>
              </a:rPr>
              <a:t> Q</a:t>
            </a:r>
          </a:p>
        </p:txBody>
      </p:sp>
      <p:sp>
        <p:nvSpPr>
          <p:cNvPr id="15" name="TextBox 14"/>
          <p:cNvSpPr txBox="1"/>
          <p:nvPr/>
        </p:nvSpPr>
        <p:spPr>
          <a:xfrm>
            <a:off x="8394103" y="4114800"/>
            <a:ext cx="521297" cy="369332"/>
          </a:xfrm>
          <a:prstGeom prst="rect">
            <a:avLst/>
          </a:prstGeom>
          <a:noFill/>
        </p:spPr>
        <p:txBody>
          <a:bodyPr wrap="none" rtlCol="0">
            <a:spAutoFit/>
          </a:bodyPr>
          <a:lstStyle/>
          <a:p>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a:t>
            </a:r>
            <a:r>
              <a:rPr lang="en-US" sz="1400" b="1" dirty="0" err="1">
                <a:latin typeface="Times New Roman" pitchFamily="18" charset="0"/>
                <a:cs typeface="Times New Roman" pitchFamily="18" charset="0"/>
              </a:rPr>
              <a:t>b</a:t>
            </a:r>
            <a:endParaRPr lang="en-US" b="1" dirty="0">
              <a:latin typeface="Times New Roman" pitchFamily="18" charset="0"/>
              <a:cs typeface="Times New Roman" pitchFamily="18" charset="0"/>
            </a:endParaRPr>
          </a:p>
        </p:txBody>
      </p:sp>
      <p:sp>
        <p:nvSpPr>
          <p:cNvPr id="16" name="TextBox 15"/>
          <p:cNvSpPr txBox="1"/>
          <p:nvPr/>
        </p:nvSpPr>
        <p:spPr>
          <a:xfrm>
            <a:off x="6225213" y="3276600"/>
            <a:ext cx="515910" cy="369332"/>
          </a:xfrm>
          <a:prstGeom prst="rect">
            <a:avLst/>
          </a:prstGeom>
          <a:noFill/>
        </p:spPr>
        <p:txBody>
          <a:bodyPr wrap="none" rtlCol="0">
            <a:spAutoFit/>
          </a:bodyPr>
          <a:lstStyle/>
          <a:p>
            <a:r>
              <a:rPr lang="en-US" b="1" dirty="0">
                <a:latin typeface="Times New Roman" pitchFamily="18" charset="0"/>
                <a:cs typeface="Times New Roman" pitchFamily="18" charset="0"/>
              </a:rPr>
              <a:t> Y1</a:t>
            </a:r>
          </a:p>
        </p:txBody>
      </p:sp>
      <p:sp>
        <p:nvSpPr>
          <p:cNvPr id="17" name="TextBox 16"/>
          <p:cNvSpPr txBox="1"/>
          <p:nvPr/>
        </p:nvSpPr>
        <p:spPr>
          <a:xfrm>
            <a:off x="6242703" y="4202668"/>
            <a:ext cx="515910" cy="369332"/>
          </a:xfrm>
          <a:prstGeom prst="rect">
            <a:avLst/>
          </a:prstGeom>
          <a:noFill/>
        </p:spPr>
        <p:txBody>
          <a:bodyPr wrap="none" rtlCol="0">
            <a:spAutoFit/>
          </a:bodyPr>
          <a:lstStyle/>
          <a:p>
            <a:r>
              <a:rPr lang="en-US" b="1" dirty="0">
                <a:latin typeface="Times New Roman" pitchFamily="18" charset="0"/>
                <a:cs typeface="Times New Roman" pitchFamily="18" charset="0"/>
              </a:rPr>
              <a:t> Y2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1066800"/>
            <a:ext cx="8458200" cy="35086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Convert S-R into </a:t>
            </a:r>
            <a:r>
              <a:rPr lang="en-US" sz="2400" dirty="0">
                <a:latin typeface="Times New Roman" pitchFamily="18" charset="0"/>
                <a:cs typeface="Times New Roman" pitchFamily="18" charset="0"/>
              </a:rPr>
              <a:t>T-</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flip-flop</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Desired is </a:t>
            </a:r>
            <a:r>
              <a:rPr lang="en-US" sz="2000" dirty="0">
                <a:solidFill>
                  <a:srgbClr val="00B0F0"/>
                </a:solidFill>
                <a:latin typeface="Times New Roman" pitchFamily="18" charset="0"/>
                <a:cs typeface="Times New Roman" pitchFamily="18" charset="0"/>
              </a:rPr>
              <a:t>T </a:t>
            </a:r>
            <a:r>
              <a:rPr lang="en-US" dirty="0">
                <a:solidFill>
                  <a:srgbClr val="00B0F0"/>
                </a:solidFill>
                <a:latin typeface="Times New Roman" pitchFamily="18" charset="0"/>
                <a:cs typeface="Times New Roman" pitchFamily="18" charset="0"/>
              </a:rPr>
              <a:t>flip-flop </a:t>
            </a:r>
            <a:r>
              <a:rPr lang="en-US" dirty="0">
                <a:latin typeface="Times New Roman" pitchFamily="18" charset="0"/>
                <a:cs typeface="Times New Roman" pitchFamily="18" charset="0"/>
              </a:rPr>
              <a:t>and the given is </a:t>
            </a:r>
            <a:r>
              <a:rPr lang="en-US" dirty="0">
                <a:solidFill>
                  <a:srgbClr val="00B050"/>
                </a:solidFill>
                <a:latin typeface="Times New Roman" pitchFamily="18" charset="0"/>
                <a:cs typeface="Times New Roman" pitchFamily="18" charset="0"/>
              </a:rPr>
              <a:t>S R flip-flop</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srcRect/>
          <a:stretch>
            <a:fillRect/>
          </a:stretch>
        </p:blipFill>
        <p:spPr bwMode="auto">
          <a:xfrm>
            <a:off x="5638800" y="2133600"/>
            <a:ext cx="2895600" cy="1981200"/>
          </a:xfrm>
          <a:prstGeom prst="rect">
            <a:avLst/>
          </a:prstGeom>
          <a:noFill/>
          <a:ln w="9525">
            <a:noFill/>
            <a:miter lim="800000"/>
            <a:headEnd/>
            <a:tailEnd/>
          </a:ln>
          <a:effectLst/>
        </p:spPr>
      </p:pic>
      <p:pic>
        <p:nvPicPr>
          <p:cNvPr id="23554" name="Picture 2"/>
          <p:cNvPicPr>
            <a:picLocks noChangeAspect="1" noChangeArrowheads="1"/>
          </p:cNvPicPr>
          <p:nvPr/>
        </p:nvPicPr>
        <p:blipFill>
          <a:blip r:embed="rId3"/>
          <a:srcRect/>
          <a:stretch>
            <a:fillRect/>
          </a:stretch>
        </p:blipFill>
        <p:spPr bwMode="auto">
          <a:xfrm>
            <a:off x="838200" y="2362200"/>
            <a:ext cx="4143375" cy="1609725"/>
          </a:xfrm>
          <a:prstGeom prst="rect">
            <a:avLst/>
          </a:prstGeom>
          <a:noFill/>
          <a:ln w="9525">
            <a:noFill/>
            <a:miter lim="800000"/>
            <a:headEnd/>
            <a:tailEnd/>
          </a:ln>
          <a:effectLst/>
        </p:spPr>
      </p:pic>
      <p:sp>
        <p:nvSpPr>
          <p:cNvPr id="9" name="TextBox 8"/>
          <p:cNvSpPr txBox="1"/>
          <p:nvPr/>
        </p:nvSpPr>
        <p:spPr>
          <a:xfrm>
            <a:off x="1905000" y="4800600"/>
            <a:ext cx="1205458" cy="369332"/>
          </a:xfrm>
          <a:prstGeom prst="rect">
            <a:avLst/>
          </a:prstGeom>
          <a:noFill/>
        </p:spPr>
        <p:txBody>
          <a:bodyPr wrap="none" rtlCol="0">
            <a:spAutoFit/>
          </a:bodyPr>
          <a:lstStyle/>
          <a:p>
            <a:r>
              <a:rPr lang="en-US" b="1" dirty="0">
                <a:latin typeface="Times New Roman" pitchFamily="18" charset="0"/>
                <a:cs typeface="Times New Roman" pitchFamily="18" charset="0"/>
              </a:rPr>
              <a:t> S = T Qn’</a:t>
            </a:r>
          </a:p>
        </p:txBody>
      </p:sp>
      <p:sp>
        <p:nvSpPr>
          <p:cNvPr id="10" name="TextBox 9"/>
          <p:cNvSpPr txBox="1"/>
          <p:nvPr/>
        </p:nvSpPr>
        <p:spPr>
          <a:xfrm>
            <a:off x="1905000" y="5257800"/>
            <a:ext cx="1166986" cy="369332"/>
          </a:xfrm>
          <a:prstGeom prst="rect">
            <a:avLst/>
          </a:prstGeom>
          <a:noFill/>
        </p:spPr>
        <p:txBody>
          <a:bodyPr wrap="none" rtlCol="0">
            <a:spAutoFit/>
          </a:bodyPr>
          <a:lstStyle/>
          <a:p>
            <a:r>
              <a:rPr lang="en-US" b="1" dirty="0">
                <a:latin typeface="Times New Roman" pitchFamily="18" charset="0"/>
                <a:cs typeface="Times New Roman" pitchFamily="18" charset="0"/>
              </a:rPr>
              <a:t> R = T Qn</a:t>
            </a:r>
          </a:p>
        </p:txBody>
      </p:sp>
      <p:pic>
        <p:nvPicPr>
          <p:cNvPr id="23555" name="Picture 3"/>
          <p:cNvPicPr>
            <a:picLocks noChangeAspect="1" noChangeArrowheads="1"/>
          </p:cNvPicPr>
          <p:nvPr/>
        </p:nvPicPr>
        <p:blipFill>
          <a:blip r:embed="rId4"/>
          <a:srcRect/>
          <a:stretch>
            <a:fillRect/>
          </a:stretch>
        </p:blipFill>
        <p:spPr bwMode="auto">
          <a:xfrm>
            <a:off x="4267200" y="4191000"/>
            <a:ext cx="4400550" cy="215265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888117"/>
            <a:ext cx="8458200" cy="42934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400" dirty="0">
                <a:latin typeface="Times New Roman" pitchFamily="18" charset="0"/>
                <a:cs typeface="Times New Roman" pitchFamily="18" charset="0"/>
              </a:rPr>
              <a:t>VHDL code of </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S-R into </a:t>
            </a:r>
            <a:r>
              <a:rPr lang="en-US" sz="2400" dirty="0">
                <a:latin typeface="Times New Roman" pitchFamily="18" charset="0"/>
                <a:cs typeface="Times New Roman" pitchFamily="18" charset="0"/>
              </a:rPr>
              <a:t>T</a:t>
            </a:r>
            <a:r>
              <a:rPr kumimoji="0" lang="en-US" sz="2400" i="0" u="none" strike="noStrike" cap="none" normalizeH="0" baseline="0" dirty="0">
                <a:ln>
                  <a:noFill/>
                </a:ln>
                <a:solidFill>
                  <a:schemeClr val="tx1"/>
                </a:solidFill>
                <a:effectLst/>
                <a:latin typeface="Times New Roman" pitchFamily="18" charset="0"/>
                <a:cs typeface="Times New Roman" pitchFamily="18" charset="0"/>
              </a:rPr>
              <a:t> flip-flop conversion</a:t>
            </a: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TextBox 5"/>
          <p:cNvSpPr txBox="1"/>
          <p:nvPr/>
        </p:nvSpPr>
        <p:spPr>
          <a:xfrm>
            <a:off x="5410200" y="2286000"/>
            <a:ext cx="1205458" cy="369332"/>
          </a:xfrm>
          <a:prstGeom prst="rect">
            <a:avLst/>
          </a:prstGeom>
          <a:noFill/>
        </p:spPr>
        <p:txBody>
          <a:bodyPr wrap="none" rtlCol="0">
            <a:spAutoFit/>
          </a:bodyPr>
          <a:lstStyle/>
          <a:p>
            <a:r>
              <a:rPr lang="en-US" b="1" dirty="0">
                <a:latin typeface="Times New Roman" pitchFamily="18" charset="0"/>
                <a:cs typeface="Times New Roman" pitchFamily="18" charset="0"/>
              </a:rPr>
              <a:t> S = T Qn’</a:t>
            </a:r>
          </a:p>
        </p:txBody>
      </p:sp>
      <p:sp>
        <p:nvSpPr>
          <p:cNvPr id="8" name="TextBox 7"/>
          <p:cNvSpPr txBox="1"/>
          <p:nvPr/>
        </p:nvSpPr>
        <p:spPr>
          <a:xfrm>
            <a:off x="6901878" y="2297668"/>
            <a:ext cx="1166986" cy="369332"/>
          </a:xfrm>
          <a:prstGeom prst="rect">
            <a:avLst/>
          </a:prstGeom>
          <a:noFill/>
        </p:spPr>
        <p:txBody>
          <a:bodyPr wrap="none" rtlCol="0">
            <a:spAutoFit/>
          </a:bodyPr>
          <a:lstStyle/>
          <a:p>
            <a:r>
              <a:rPr lang="en-US" b="1" dirty="0">
                <a:latin typeface="Times New Roman" pitchFamily="18" charset="0"/>
                <a:cs typeface="Times New Roman" pitchFamily="18" charset="0"/>
              </a:rPr>
              <a:t> R = T Qn</a:t>
            </a:r>
          </a:p>
        </p:txBody>
      </p:sp>
      <p:sp>
        <p:nvSpPr>
          <p:cNvPr id="9" name="Rectangle 2"/>
          <p:cNvSpPr>
            <a:spLocks noChangeArrowheads="1"/>
          </p:cNvSpPr>
          <p:nvPr/>
        </p:nvSpPr>
        <p:spPr bwMode="auto">
          <a:xfrm>
            <a:off x="685800" y="1524000"/>
            <a:ext cx="601980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SR_to_T</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T,CLK : in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SR_to_T</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STRUC of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SR_to_T</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component SR_FF is</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    Port ( S,R,CLK : in  STD_LOGIC;</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           </a:t>
            </a:r>
            <a:r>
              <a:rPr lang="en-US" sz="1600" dirty="0" err="1">
                <a:solidFill>
                  <a:srgbClr val="212529"/>
                </a:solidFill>
                <a:latin typeface="Times New Roman" pitchFamily="18" charset="0"/>
                <a:ea typeface="Times New Roman" pitchFamily="18" charset="0"/>
                <a:cs typeface="Times New Roman" pitchFamily="18" charset="0"/>
              </a:rPr>
              <a:t>Q,Qb</a:t>
            </a:r>
            <a:r>
              <a:rPr lang="en-US" sz="1600" dirty="0">
                <a:solidFill>
                  <a:srgbClr val="212529"/>
                </a:solidFill>
                <a:latin typeface="Times New Roman" pitchFamily="18" charset="0"/>
                <a:ea typeface="Times New Roman" pitchFamily="18" charset="0"/>
                <a:cs typeface="Times New Roman" pitchFamily="18" charset="0"/>
              </a:rPr>
              <a:t> : out STD_LOGIC);</a:t>
            </a:r>
            <a:endParaRPr lang="en-US" sz="1600" dirty="0">
              <a:latin typeface="Times New Roman" pitchFamily="18" charset="0"/>
              <a:cs typeface="Times New Roman" pitchFamily="18"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solidFill>
                  <a:srgbClr val="212529"/>
                </a:solidFill>
                <a:latin typeface="Times New Roman" pitchFamily="18" charset="0"/>
                <a:ea typeface="Times New Roman" pitchFamily="18" charset="0"/>
                <a:cs typeface="Times New Roman" pitchFamily="18" charset="0"/>
              </a:rPr>
              <a:t>end component;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latin typeface="Times New Roman" pitchFamily="18" charset="0"/>
                <a:cs typeface="Times New Roman" pitchFamily="18" charset="0"/>
              </a:rPr>
              <a:t>Signal  Y1, Y2: </a:t>
            </a:r>
            <a:r>
              <a:rPr lang="en-US" sz="1600" dirty="0" err="1">
                <a:latin typeface="Times New Roman" pitchFamily="18" charset="0"/>
                <a:cs typeface="Times New Roman" pitchFamily="18" charset="0"/>
              </a:rPr>
              <a:t>std_logic</a:t>
            </a:r>
            <a:r>
              <a:rPr lang="en-US" sz="1600" dirty="0">
                <a:latin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cs typeface="Times New Roman" pitchFamily="18" charset="0"/>
              </a:rPr>
              <a:t>	Y1&lt;=</a:t>
            </a:r>
            <a:r>
              <a:rPr kumimoji="0" lang="en-US" sz="1600" i="0" u="none" strike="noStrike" cap="none" normalizeH="0" dirty="0">
                <a:ln>
                  <a:noFill/>
                </a:ln>
                <a:solidFill>
                  <a:srgbClr val="212529"/>
                </a:solidFill>
                <a:effectLst/>
                <a:latin typeface="Times New Roman" pitchFamily="18" charset="0"/>
                <a:cs typeface="Times New Roman" pitchFamily="18" charset="0"/>
              </a:rPr>
              <a:t> T and (not Q);</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baseline="0" dirty="0">
                <a:solidFill>
                  <a:srgbClr val="212529"/>
                </a:solidFill>
                <a:latin typeface="Times New Roman" pitchFamily="18" charset="0"/>
                <a:cs typeface="Times New Roman" pitchFamily="18" charset="0"/>
              </a:rPr>
              <a:t>	Y2&lt;= T and Q;</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dirty="0">
                <a:ln>
                  <a:noFill/>
                </a:ln>
                <a:solidFill>
                  <a:srgbClr val="212529"/>
                </a:solidFill>
                <a:effectLst/>
                <a:latin typeface="Times New Roman" pitchFamily="18" charset="0"/>
                <a:cs typeface="Times New Roman" pitchFamily="18" charset="0"/>
              </a:rPr>
              <a:t>	U1: SR_FF </a:t>
            </a:r>
            <a:r>
              <a:rPr kumimoji="0" lang="en-US" sz="1600" i="0" u="none" strike="noStrike" cap="none" normalizeH="0" dirty="0" err="1">
                <a:ln>
                  <a:noFill/>
                </a:ln>
                <a:solidFill>
                  <a:srgbClr val="212529"/>
                </a:solidFill>
                <a:effectLst/>
                <a:latin typeface="Times New Roman" pitchFamily="18" charset="0"/>
                <a:cs typeface="Times New Roman" pitchFamily="18" charset="0"/>
              </a:rPr>
              <a:t>portmap</a:t>
            </a:r>
            <a:r>
              <a:rPr kumimoji="0" lang="en-US" sz="1600" i="0" u="none" strike="noStrike" cap="none" normalizeH="0" dirty="0">
                <a:ln>
                  <a:noFill/>
                </a:ln>
                <a:solidFill>
                  <a:srgbClr val="212529"/>
                </a:solidFill>
                <a:effectLst/>
                <a:latin typeface="Times New Roman" pitchFamily="18" charset="0"/>
                <a:cs typeface="Times New Roman" pitchFamily="18" charset="0"/>
              </a:rPr>
              <a:t> (Y1, Y1, CLK, Q, </a:t>
            </a:r>
            <a:r>
              <a:rPr kumimoji="0" lang="en-US" sz="1600" i="0" u="none" strike="noStrike" cap="none" normalizeH="0" dirty="0" err="1">
                <a:ln>
                  <a:noFill/>
                </a:ln>
                <a:solidFill>
                  <a:srgbClr val="212529"/>
                </a:solidFill>
                <a:effectLst/>
                <a:latin typeface="Times New Roman" pitchFamily="18" charset="0"/>
                <a:cs typeface="Times New Roman" pitchFamily="18" charset="0"/>
              </a:rPr>
              <a:t>Qb</a:t>
            </a:r>
            <a:r>
              <a:rPr kumimoji="0" lang="en-US" sz="1600" i="0" u="none" strike="noStrike" cap="none" normalizeH="0" dirty="0">
                <a:ln>
                  <a:noFill/>
                </a:ln>
                <a:solidFill>
                  <a:srgbClr val="212529"/>
                </a:solidFill>
                <a:effectLst/>
                <a:latin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a:t>
            </a:r>
            <a:r>
              <a:rPr lang="en-US" sz="1600" dirty="0">
                <a:solidFill>
                  <a:srgbClr val="212529"/>
                </a:solidFill>
                <a:latin typeface="Times New Roman" pitchFamily="18" charset="0"/>
                <a:ea typeface="Times New Roman" pitchFamily="18" charset="0"/>
                <a:cs typeface="Times New Roman" pitchFamily="18" charset="0"/>
              </a:rPr>
              <a:t>STRUC</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14" name="Picture 3"/>
          <p:cNvPicPr>
            <a:picLocks noChangeAspect="1" noChangeArrowheads="1"/>
          </p:cNvPicPr>
          <p:nvPr/>
        </p:nvPicPr>
        <p:blipFill>
          <a:blip r:embed="rId2"/>
          <a:srcRect/>
          <a:stretch>
            <a:fillRect/>
          </a:stretch>
        </p:blipFill>
        <p:spPr bwMode="auto">
          <a:xfrm>
            <a:off x="4572000" y="2819400"/>
            <a:ext cx="4400550" cy="2152650"/>
          </a:xfrm>
          <a:prstGeom prst="rect">
            <a:avLst/>
          </a:prstGeom>
          <a:noFill/>
          <a:ln w="9525">
            <a:noFill/>
            <a:miter lim="800000"/>
            <a:headEnd/>
            <a:tailEnd/>
          </a:ln>
          <a:effectLst/>
        </p:spPr>
      </p:pic>
      <p:sp>
        <p:nvSpPr>
          <p:cNvPr id="15" name="TextBox 14"/>
          <p:cNvSpPr txBox="1"/>
          <p:nvPr/>
        </p:nvSpPr>
        <p:spPr>
          <a:xfrm>
            <a:off x="5943600" y="3124200"/>
            <a:ext cx="515910" cy="369332"/>
          </a:xfrm>
          <a:prstGeom prst="rect">
            <a:avLst/>
          </a:prstGeom>
          <a:noFill/>
        </p:spPr>
        <p:txBody>
          <a:bodyPr wrap="none" rtlCol="0">
            <a:spAutoFit/>
          </a:bodyPr>
          <a:lstStyle/>
          <a:p>
            <a:r>
              <a:rPr lang="en-US" b="1" dirty="0">
                <a:latin typeface="Times New Roman" pitchFamily="18" charset="0"/>
                <a:cs typeface="Times New Roman" pitchFamily="18" charset="0"/>
              </a:rPr>
              <a:t> Y1</a:t>
            </a:r>
          </a:p>
        </p:txBody>
      </p:sp>
      <p:sp>
        <p:nvSpPr>
          <p:cNvPr id="16" name="TextBox 15"/>
          <p:cNvSpPr txBox="1"/>
          <p:nvPr/>
        </p:nvSpPr>
        <p:spPr>
          <a:xfrm>
            <a:off x="5961090" y="4050268"/>
            <a:ext cx="515910" cy="369332"/>
          </a:xfrm>
          <a:prstGeom prst="rect">
            <a:avLst/>
          </a:prstGeom>
          <a:noFill/>
        </p:spPr>
        <p:txBody>
          <a:bodyPr wrap="none" rtlCol="0">
            <a:spAutoFit/>
          </a:bodyPr>
          <a:lstStyle/>
          <a:p>
            <a:r>
              <a:rPr lang="en-US" b="1" dirty="0">
                <a:latin typeface="Times New Roman" pitchFamily="18" charset="0"/>
                <a:cs typeface="Times New Roman" pitchFamily="18" charset="0"/>
              </a:rPr>
              <a:t> Y2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Conversion of Flip-flops</a:t>
            </a:r>
          </a:p>
        </p:txBody>
      </p:sp>
      <p:sp>
        <p:nvSpPr>
          <p:cNvPr id="7" name="Rectangle 2"/>
          <p:cNvSpPr>
            <a:spLocks noChangeArrowheads="1"/>
          </p:cNvSpPr>
          <p:nvPr/>
        </p:nvSpPr>
        <p:spPr bwMode="auto">
          <a:xfrm>
            <a:off x="457200" y="888117"/>
            <a:ext cx="8458200" cy="429348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400" dirty="0">
                <a:latin typeface="Times New Roman" pitchFamily="18" charset="0"/>
                <a:cs typeface="Times New Roman" pitchFamily="18" charset="0"/>
              </a:rPr>
              <a:t>Output expressions of other expressions</a:t>
            </a:r>
            <a:endParaRPr kumimoji="0" lang="en-US" sz="2400" i="0" u="none" strike="noStrike" cap="none" normalizeH="0" baseline="0" dirty="0">
              <a:ln>
                <a:noFill/>
              </a:ln>
              <a:solidFill>
                <a:schemeClr val="tx1"/>
              </a:solidFill>
              <a:effectLst/>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TextBox 5"/>
          <p:cNvSpPr txBox="1"/>
          <p:nvPr/>
        </p:nvSpPr>
        <p:spPr>
          <a:xfrm>
            <a:off x="1447800" y="1905000"/>
            <a:ext cx="807913" cy="369332"/>
          </a:xfrm>
          <a:prstGeom prst="rect">
            <a:avLst/>
          </a:prstGeom>
          <a:noFill/>
        </p:spPr>
        <p:txBody>
          <a:bodyPr wrap="none" rtlCol="0">
            <a:spAutoFit/>
          </a:bodyPr>
          <a:lstStyle/>
          <a:p>
            <a:r>
              <a:rPr lang="en-US" b="1" dirty="0">
                <a:latin typeface="Times New Roman" pitchFamily="18" charset="0"/>
                <a:cs typeface="Times New Roman" pitchFamily="18" charset="0"/>
              </a:rPr>
              <a:t> J = T </a:t>
            </a:r>
          </a:p>
        </p:txBody>
      </p:sp>
      <p:sp>
        <p:nvSpPr>
          <p:cNvPr id="8" name="TextBox 7"/>
          <p:cNvSpPr txBox="1"/>
          <p:nvPr/>
        </p:nvSpPr>
        <p:spPr>
          <a:xfrm>
            <a:off x="2939478" y="1916668"/>
            <a:ext cx="872034" cy="369332"/>
          </a:xfrm>
          <a:prstGeom prst="rect">
            <a:avLst/>
          </a:prstGeom>
          <a:noFill/>
        </p:spPr>
        <p:txBody>
          <a:bodyPr wrap="none" rtlCol="0">
            <a:spAutoFit/>
          </a:bodyPr>
          <a:lstStyle/>
          <a:p>
            <a:r>
              <a:rPr lang="en-US" b="1" dirty="0">
                <a:latin typeface="Times New Roman" pitchFamily="18" charset="0"/>
                <a:cs typeface="Times New Roman" pitchFamily="18" charset="0"/>
              </a:rPr>
              <a:t> K = T </a:t>
            </a:r>
          </a:p>
        </p:txBody>
      </p:sp>
      <p:sp>
        <p:nvSpPr>
          <p:cNvPr id="9" name="Rectangle 2"/>
          <p:cNvSpPr>
            <a:spLocks noChangeArrowheads="1"/>
          </p:cNvSpPr>
          <p:nvPr/>
        </p:nvSpPr>
        <p:spPr bwMode="auto">
          <a:xfrm>
            <a:off x="685800" y="1524000"/>
            <a:ext cx="6019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chemeClr val="tx1"/>
                </a:solidFill>
                <a:effectLst/>
                <a:latin typeface="Times New Roman" pitchFamily="18" charset="0"/>
                <a:cs typeface="Times New Roman" pitchFamily="18" charset="0"/>
              </a:rPr>
              <a:t>1. JK to T flip-flop conversion</a:t>
            </a:r>
          </a:p>
        </p:txBody>
      </p:sp>
      <p:sp>
        <p:nvSpPr>
          <p:cNvPr id="10" name="TextBox 9"/>
          <p:cNvSpPr txBox="1"/>
          <p:nvPr/>
        </p:nvSpPr>
        <p:spPr>
          <a:xfrm>
            <a:off x="1447800" y="2667000"/>
            <a:ext cx="829073" cy="369332"/>
          </a:xfrm>
          <a:prstGeom prst="rect">
            <a:avLst/>
          </a:prstGeom>
          <a:noFill/>
        </p:spPr>
        <p:txBody>
          <a:bodyPr wrap="none" rtlCol="0">
            <a:spAutoFit/>
          </a:bodyPr>
          <a:lstStyle/>
          <a:p>
            <a:r>
              <a:rPr lang="en-US" b="1" dirty="0">
                <a:latin typeface="Times New Roman" pitchFamily="18" charset="0"/>
                <a:cs typeface="Times New Roman" pitchFamily="18" charset="0"/>
              </a:rPr>
              <a:t> J = D </a:t>
            </a:r>
          </a:p>
        </p:txBody>
      </p:sp>
      <p:sp>
        <p:nvSpPr>
          <p:cNvPr id="11" name="TextBox 10"/>
          <p:cNvSpPr txBox="1"/>
          <p:nvPr/>
        </p:nvSpPr>
        <p:spPr>
          <a:xfrm>
            <a:off x="2939478" y="2678668"/>
            <a:ext cx="912429" cy="369332"/>
          </a:xfrm>
          <a:prstGeom prst="rect">
            <a:avLst/>
          </a:prstGeom>
          <a:noFill/>
        </p:spPr>
        <p:txBody>
          <a:bodyPr wrap="none" rtlCol="0">
            <a:spAutoFit/>
          </a:bodyPr>
          <a:lstStyle/>
          <a:p>
            <a:r>
              <a:rPr lang="en-US" b="1" dirty="0">
                <a:latin typeface="Times New Roman" pitchFamily="18" charset="0"/>
                <a:cs typeface="Times New Roman" pitchFamily="18" charset="0"/>
              </a:rPr>
              <a:t> K = D’</a:t>
            </a:r>
          </a:p>
        </p:txBody>
      </p:sp>
      <p:sp>
        <p:nvSpPr>
          <p:cNvPr id="12" name="Rectangle 2"/>
          <p:cNvSpPr>
            <a:spLocks noChangeArrowheads="1"/>
          </p:cNvSpPr>
          <p:nvPr/>
        </p:nvSpPr>
        <p:spPr bwMode="auto">
          <a:xfrm>
            <a:off x="685800" y="2286000"/>
            <a:ext cx="6019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latin typeface="Times New Roman" pitchFamily="18" charset="0"/>
                <a:cs typeface="Times New Roman" pitchFamily="18" charset="0"/>
              </a:rPr>
              <a:t>2</a:t>
            </a:r>
            <a:r>
              <a:rPr kumimoji="0" lang="en-US" sz="1600" i="0" u="none" strike="noStrike" cap="none" normalizeH="0" baseline="0" dirty="0">
                <a:ln>
                  <a:noFill/>
                </a:ln>
                <a:solidFill>
                  <a:schemeClr val="tx1"/>
                </a:solidFill>
                <a:effectLst/>
                <a:latin typeface="Times New Roman" pitchFamily="18" charset="0"/>
                <a:cs typeface="Times New Roman" pitchFamily="18" charset="0"/>
              </a:rPr>
              <a:t>. JK to D flip-flop conversion</a:t>
            </a:r>
          </a:p>
        </p:txBody>
      </p:sp>
      <p:sp>
        <p:nvSpPr>
          <p:cNvPr id="13" name="TextBox 12"/>
          <p:cNvSpPr txBox="1"/>
          <p:nvPr/>
        </p:nvSpPr>
        <p:spPr>
          <a:xfrm>
            <a:off x="1447800" y="3505200"/>
            <a:ext cx="1338828" cy="369332"/>
          </a:xfrm>
          <a:prstGeom prst="rect">
            <a:avLst/>
          </a:prstGeom>
          <a:noFill/>
        </p:spPr>
        <p:txBody>
          <a:bodyPr wrap="none" rtlCol="0">
            <a:spAutoFit/>
          </a:bodyPr>
          <a:lstStyle/>
          <a:p>
            <a:r>
              <a:rPr lang="en-US" b="1" dirty="0">
                <a:latin typeface="Times New Roman" pitchFamily="18" charset="0"/>
                <a:cs typeface="Times New Roman" pitchFamily="18" charset="0"/>
              </a:rPr>
              <a:t> D = S+R’Q</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18" name="Rectangle 2"/>
          <p:cNvSpPr>
            <a:spLocks noChangeArrowheads="1"/>
          </p:cNvSpPr>
          <p:nvPr/>
        </p:nvSpPr>
        <p:spPr bwMode="auto">
          <a:xfrm>
            <a:off x="685800" y="3124200"/>
            <a:ext cx="6019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600" dirty="0">
                <a:latin typeface="Times New Roman" pitchFamily="18" charset="0"/>
                <a:cs typeface="Times New Roman" pitchFamily="18" charset="0"/>
              </a:rPr>
              <a:t>3</a:t>
            </a:r>
            <a:r>
              <a:rPr kumimoji="0" lang="en-US" sz="1600" i="0" u="none" strike="noStrike" cap="none" normalizeH="0" baseline="0" dirty="0">
                <a:ln>
                  <a:noFill/>
                </a:ln>
                <a:solidFill>
                  <a:schemeClr val="tx1"/>
                </a:solidFill>
                <a:effectLst/>
                <a:latin typeface="Times New Roman" pitchFamily="18" charset="0"/>
                <a:cs typeface="Times New Roman" pitchFamily="18" charset="0"/>
              </a:rPr>
              <a:t>. </a:t>
            </a:r>
            <a:r>
              <a:rPr lang="en-US" sz="1600" dirty="0">
                <a:latin typeface="Times New Roman" pitchFamily="18" charset="0"/>
                <a:cs typeface="Times New Roman" pitchFamily="18" charset="0"/>
              </a:rPr>
              <a:t>D</a:t>
            </a:r>
            <a:r>
              <a:rPr kumimoji="0" lang="en-US" sz="1600" i="0" u="none" strike="noStrike" cap="none" normalizeH="0" baseline="0" dirty="0">
                <a:ln>
                  <a:noFill/>
                </a:ln>
                <a:solidFill>
                  <a:schemeClr val="tx1"/>
                </a:solidFill>
                <a:effectLst/>
                <a:latin typeface="Times New Roman" pitchFamily="18" charset="0"/>
                <a:cs typeface="Times New Roman" pitchFamily="18" charset="0"/>
              </a:rPr>
              <a:t> to SR flip-flop conversion</a:t>
            </a:r>
          </a:p>
        </p:txBody>
      </p:sp>
      <p:sp>
        <p:nvSpPr>
          <p:cNvPr id="19" name="TextBox 18"/>
          <p:cNvSpPr txBox="1"/>
          <p:nvPr/>
        </p:nvSpPr>
        <p:spPr>
          <a:xfrm>
            <a:off x="1447800" y="4278868"/>
            <a:ext cx="1211229" cy="369332"/>
          </a:xfrm>
          <a:prstGeom prst="rect">
            <a:avLst/>
          </a:prstGeom>
          <a:noFill/>
        </p:spPr>
        <p:txBody>
          <a:bodyPr wrap="none" rtlCol="0">
            <a:spAutoFit/>
          </a:bodyPr>
          <a:lstStyle/>
          <a:p>
            <a:r>
              <a:rPr lang="en-US" b="1" dirty="0">
                <a:latin typeface="Times New Roman" pitchFamily="18" charset="0"/>
                <a:cs typeface="Times New Roman" pitchFamily="18" charset="0"/>
              </a:rPr>
              <a:t> D = T</a:t>
            </a:r>
            <a:r>
              <a:rPr lang="en-US" b="1" dirty="0">
                <a:latin typeface="Cambria Math"/>
                <a:ea typeface="Cambria Math"/>
                <a:cs typeface="Times New Roman" pitchFamily="18" charset="0"/>
              </a:rPr>
              <a:t>⊕</a:t>
            </a:r>
            <a:r>
              <a:rPr lang="en-US" b="1" dirty="0">
                <a:latin typeface="Times New Roman" pitchFamily="18" charset="0"/>
                <a:cs typeface="Times New Roman" pitchFamily="18" charset="0"/>
              </a:rPr>
              <a:t>Q</a:t>
            </a:r>
          </a:p>
        </p:txBody>
      </p:sp>
      <p:sp>
        <p:nvSpPr>
          <p:cNvPr id="20" name="Rectangle 2"/>
          <p:cNvSpPr>
            <a:spLocks noChangeArrowheads="1"/>
          </p:cNvSpPr>
          <p:nvPr/>
        </p:nvSpPr>
        <p:spPr bwMode="auto">
          <a:xfrm>
            <a:off x="685800" y="3897868"/>
            <a:ext cx="6019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chemeClr val="tx1"/>
                </a:solidFill>
                <a:effectLst/>
                <a:latin typeface="Times New Roman" pitchFamily="18" charset="0"/>
                <a:cs typeface="Times New Roman" pitchFamily="18" charset="0"/>
              </a:rPr>
              <a:t>4. </a:t>
            </a:r>
            <a:r>
              <a:rPr lang="en-US" sz="1600" dirty="0">
                <a:latin typeface="Times New Roman" pitchFamily="18" charset="0"/>
                <a:cs typeface="Times New Roman" pitchFamily="18" charset="0"/>
              </a:rPr>
              <a:t>D</a:t>
            </a:r>
            <a:r>
              <a:rPr kumimoji="0" lang="en-US" sz="1600" i="0" u="none" strike="noStrike" cap="none" normalizeH="0" baseline="0" dirty="0">
                <a:ln>
                  <a:noFill/>
                </a:ln>
                <a:solidFill>
                  <a:schemeClr val="tx1"/>
                </a:solidFill>
                <a:effectLst/>
                <a:latin typeface="Times New Roman" pitchFamily="18" charset="0"/>
                <a:cs typeface="Times New Roman" pitchFamily="18" charset="0"/>
              </a:rPr>
              <a:t> to T flip-flop conversion</a:t>
            </a:r>
          </a:p>
        </p:txBody>
      </p:sp>
      <p:sp>
        <p:nvSpPr>
          <p:cNvPr id="21" name="TextBox 20"/>
          <p:cNvSpPr txBox="1"/>
          <p:nvPr/>
        </p:nvSpPr>
        <p:spPr>
          <a:xfrm>
            <a:off x="1447800" y="5029200"/>
            <a:ext cx="790601" cy="369332"/>
          </a:xfrm>
          <a:prstGeom prst="rect">
            <a:avLst/>
          </a:prstGeom>
          <a:noFill/>
        </p:spPr>
        <p:txBody>
          <a:bodyPr wrap="none" rtlCol="0">
            <a:spAutoFit/>
          </a:bodyPr>
          <a:lstStyle/>
          <a:p>
            <a:r>
              <a:rPr lang="en-US" b="1" dirty="0">
                <a:latin typeface="Times New Roman" pitchFamily="18" charset="0"/>
                <a:cs typeface="Times New Roman" pitchFamily="18" charset="0"/>
              </a:rPr>
              <a:t> J = S </a:t>
            </a:r>
          </a:p>
        </p:txBody>
      </p:sp>
      <p:sp>
        <p:nvSpPr>
          <p:cNvPr id="22" name="TextBox 21"/>
          <p:cNvSpPr txBox="1"/>
          <p:nvPr/>
        </p:nvSpPr>
        <p:spPr>
          <a:xfrm>
            <a:off x="2939478" y="5040868"/>
            <a:ext cx="893193" cy="369332"/>
          </a:xfrm>
          <a:prstGeom prst="rect">
            <a:avLst/>
          </a:prstGeom>
          <a:noFill/>
        </p:spPr>
        <p:txBody>
          <a:bodyPr wrap="none" rtlCol="0">
            <a:spAutoFit/>
          </a:bodyPr>
          <a:lstStyle/>
          <a:p>
            <a:r>
              <a:rPr lang="en-US" b="1" dirty="0">
                <a:latin typeface="Times New Roman" pitchFamily="18" charset="0"/>
                <a:cs typeface="Times New Roman" pitchFamily="18" charset="0"/>
              </a:rPr>
              <a:t> K </a:t>
            </a:r>
            <a:r>
              <a:rPr lang="en-US" b="1">
                <a:latin typeface="Times New Roman" pitchFamily="18" charset="0"/>
                <a:cs typeface="Times New Roman" pitchFamily="18" charset="0"/>
              </a:rPr>
              <a:t>= R </a:t>
            </a:r>
            <a:endParaRPr lang="en-US" b="1" dirty="0">
              <a:latin typeface="Times New Roman" pitchFamily="18" charset="0"/>
              <a:cs typeface="Times New Roman" pitchFamily="18" charset="0"/>
            </a:endParaRPr>
          </a:p>
        </p:txBody>
      </p:sp>
      <p:sp>
        <p:nvSpPr>
          <p:cNvPr id="23" name="Rectangle 2"/>
          <p:cNvSpPr>
            <a:spLocks noChangeArrowheads="1"/>
          </p:cNvSpPr>
          <p:nvPr/>
        </p:nvSpPr>
        <p:spPr bwMode="auto">
          <a:xfrm>
            <a:off x="685800" y="4648200"/>
            <a:ext cx="60198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chemeClr val="tx1"/>
                </a:solidFill>
                <a:effectLst/>
                <a:latin typeface="Times New Roman" pitchFamily="18" charset="0"/>
                <a:cs typeface="Times New Roman" pitchFamily="18" charset="0"/>
              </a:rPr>
              <a:t>5. JK to SR flip-flop conversion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pic>
        <p:nvPicPr>
          <p:cNvPr id="23554" name="Picture 2"/>
          <p:cNvPicPr>
            <a:picLocks noChangeAspect="1" noChangeArrowheads="1"/>
          </p:cNvPicPr>
          <p:nvPr/>
        </p:nvPicPr>
        <p:blipFill>
          <a:blip r:embed="rId2"/>
          <a:srcRect/>
          <a:stretch>
            <a:fillRect/>
          </a:stretch>
        </p:blipFill>
        <p:spPr bwMode="auto">
          <a:xfrm>
            <a:off x="304800" y="1295400"/>
            <a:ext cx="8382000" cy="6096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381001" y="2057401"/>
            <a:ext cx="8229600" cy="609600"/>
          </a:xfrm>
          <a:prstGeom prst="rect">
            <a:avLst/>
          </a:prstGeom>
          <a:noFill/>
          <a:ln w="9525">
            <a:noFill/>
            <a:miter lim="800000"/>
            <a:headEnd/>
            <a:tailEnd/>
          </a:ln>
          <a:effectLst/>
        </p:spPr>
      </p:pic>
      <p:pic>
        <p:nvPicPr>
          <p:cNvPr id="23556" name="Picture 4"/>
          <p:cNvPicPr>
            <a:picLocks noChangeAspect="1" noChangeArrowheads="1"/>
          </p:cNvPicPr>
          <p:nvPr/>
        </p:nvPicPr>
        <p:blipFill>
          <a:blip r:embed="rId4"/>
          <a:srcRect/>
          <a:stretch>
            <a:fillRect/>
          </a:stretch>
        </p:blipFill>
        <p:spPr bwMode="auto">
          <a:xfrm>
            <a:off x="381000" y="2895600"/>
            <a:ext cx="3505200" cy="914400"/>
          </a:xfrm>
          <a:prstGeom prst="rect">
            <a:avLst/>
          </a:prstGeom>
          <a:noFill/>
          <a:ln w="9525">
            <a:noFill/>
            <a:miter lim="800000"/>
            <a:headEnd/>
            <a:tailEnd/>
          </a:ln>
          <a:effectLst/>
        </p:spPr>
      </p:pic>
      <p:pic>
        <p:nvPicPr>
          <p:cNvPr id="23557" name="Picture 5"/>
          <p:cNvPicPr>
            <a:picLocks noChangeAspect="1" noChangeArrowheads="1"/>
          </p:cNvPicPr>
          <p:nvPr/>
        </p:nvPicPr>
        <p:blipFill>
          <a:blip r:embed="rId5"/>
          <a:srcRect/>
          <a:stretch>
            <a:fillRect/>
          </a:stretch>
        </p:blipFill>
        <p:spPr bwMode="auto">
          <a:xfrm>
            <a:off x="381000" y="3886200"/>
            <a:ext cx="8305800" cy="248126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88117"/>
            <a:ext cx="8458200" cy="56784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400" dirty="0">
                <a:solidFill>
                  <a:srgbClr val="00B050"/>
                </a:solidFill>
                <a:latin typeface="Times New Roman" pitchFamily="18" charset="0"/>
                <a:cs typeface="Times New Roman" pitchFamily="18" charset="0"/>
              </a:rPr>
              <a:t>Basic data movement in shift registers</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There are four</a:t>
            </a:r>
            <a:r>
              <a:rPr kumimoji="0" lang="en-US" sz="2000" i="0" u="none" strike="noStrike" cap="none" normalizeH="0" dirty="0">
                <a:ln>
                  <a:noFill/>
                </a:ln>
                <a:solidFill>
                  <a:schemeClr val="tx1"/>
                </a:solidFill>
                <a:effectLst/>
                <a:latin typeface="Times New Roman" pitchFamily="18" charset="0"/>
                <a:cs typeface="Times New Roman" pitchFamily="18" charset="0"/>
              </a:rPr>
              <a:t> types of shift registers according to data movement</a:t>
            </a:r>
          </a:p>
          <a:p>
            <a:pPr marL="0" marR="0" lvl="0" indent="0" algn="l" defTabSz="914400" rtl="0" eaLnBrk="1" fontAlgn="base" latinLnBrk="0" hangingPunct="1">
              <a:lnSpc>
                <a:spcPct val="15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Serial In Serial Out    ii. Serial In Parallel Out</a:t>
            </a:r>
          </a:p>
          <a:p>
            <a:pPr marL="0" marR="0" lvl="0" indent="0" algn="l" defTabSz="914400" rtl="0" eaLnBrk="1" fontAlgn="base" latinLnBrk="0" hangingPunct="1">
              <a:lnSpc>
                <a:spcPct val="15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iii. Parallel In Serial Out  iv. Parallel In Parallel Out</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4578" name="Picture 2"/>
          <p:cNvPicPr>
            <a:picLocks noChangeAspect="1" noChangeArrowheads="1"/>
          </p:cNvPicPr>
          <p:nvPr/>
        </p:nvPicPr>
        <p:blipFill>
          <a:blip r:embed="rId2"/>
          <a:srcRect/>
          <a:stretch>
            <a:fillRect/>
          </a:stretch>
        </p:blipFill>
        <p:spPr bwMode="auto">
          <a:xfrm>
            <a:off x="381000" y="3200400"/>
            <a:ext cx="8534400" cy="32766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88117"/>
            <a:ext cx="8458200" cy="55861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Serial In Serial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Basically, D-flip-flops are used to design shift register </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Initially, the register is cleared before applying the serial input, then bits are serially applied at “</a:t>
            </a:r>
            <a:r>
              <a:rPr lang="en-US" sz="2000" b="1" i="1" dirty="0">
                <a:latin typeface="Times New Roman" pitchFamily="18" charset="0"/>
                <a:cs typeface="Times New Roman" pitchFamily="18" charset="0"/>
              </a:rPr>
              <a:t>Din</a:t>
            </a:r>
            <a:r>
              <a:rPr lang="en-US" sz="2000" dirty="0">
                <a:latin typeface="Times New Roman" pitchFamily="18" charset="0"/>
                <a:cs typeface="Times New Roman" pitchFamily="18" charset="0"/>
              </a:rPr>
              <a:t>”</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2"/>
          <a:srcRect/>
          <a:stretch>
            <a:fillRect/>
          </a:stretch>
        </p:blipFill>
        <p:spPr bwMode="auto">
          <a:xfrm>
            <a:off x="328613" y="3171825"/>
            <a:ext cx="8486775" cy="231457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685800"/>
            <a:ext cx="8458200"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VHDL Code of Serial In Serial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Rectangle 5"/>
          <p:cNvSpPr/>
          <p:nvPr/>
        </p:nvSpPr>
        <p:spPr>
          <a:xfrm>
            <a:off x="76200" y="2728853"/>
            <a:ext cx="9525000" cy="3693319"/>
          </a:xfrm>
          <a:prstGeom prst="rect">
            <a:avLst/>
          </a:prstGeom>
        </p:spPr>
        <p:txBody>
          <a:bodyPr wrap="square">
            <a:spAutoFit/>
          </a:bodyPr>
          <a:lstStyle/>
          <a:p>
            <a:r>
              <a:rPr lang="en-US" sz="2000" dirty="0"/>
              <a:t>library IEEE;</a:t>
            </a:r>
            <a:br>
              <a:rPr lang="en-US" sz="2000" dirty="0"/>
            </a:br>
            <a:r>
              <a:rPr lang="en-US" sz="2000" dirty="0"/>
              <a:t>use IEEE.STD_LOGIC_1164.all;</a:t>
            </a:r>
            <a:br>
              <a:rPr lang="en-US" sz="2000" dirty="0"/>
            </a:br>
            <a:br>
              <a:rPr lang="en-US" sz="2000" dirty="0"/>
            </a:br>
            <a:r>
              <a:rPr lang="en-US" sz="2000" dirty="0"/>
              <a:t>entity </a:t>
            </a:r>
            <a:r>
              <a:rPr lang="en-US" sz="2000" dirty="0" err="1"/>
              <a:t>siso_behavior</a:t>
            </a:r>
            <a:r>
              <a:rPr lang="en-US" sz="2000" dirty="0"/>
              <a:t> is</a:t>
            </a:r>
            <a:br>
              <a:rPr lang="en-US" sz="2000" dirty="0"/>
            </a:br>
            <a:r>
              <a:rPr lang="en-US" sz="2000" dirty="0"/>
              <a:t>     port(Din : in STD_LOGIC;</a:t>
            </a:r>
            <a:br>
              <a:rPr lang="en-US" sz="2000" dirty="0"/>
            </a:br>
            <a:r>
              <a:rPr lang="en-US" sz="2000" dirty="0"/>
              <a:t>         </a:t>
            </a:r>
            <a:r>
              <a:rPr lang="en-US" sz="2000" dirty="0" err="1"/>
              <a:t>clk</a:t>
            </a:r>
            <a:r>
              <a:rPr lang="en-US" sz="2000" dirty="0"/>
              <a:t> : in STD_LOGIC;</a:t>
            </a:r>
            <a:br>
              <a:rPr lang="en-US" sz="2000" dirty="0"/>
            </a:br>
            <a:r>
              <a:rPr lang="en-US" sz="2000" dirty="0"/>
              <a:t>         </a:t>
            </a:r>
            <a:r>
              <a:rPr lang="en-US" sz="2000" dirty="0" err="1"/>
              <a:t>clr</a:t>
            </a:r>
            <a:r>
              <a:rPr lang="en-US" sz="2000" dirty="0"/>
              <a:t> : in STD_LOGIC;</a:t>
            </a:r>
            <a:br>
              <a:rPr lang="en-US" sz="2000" dirty="0"/>
            </a:br>
            <a:r>
              <a:rPr lang="en-US" sz="2000" dirty="0"/>
              <a:t>         </a:t>
            </a:r>
            <a:r>
              <a:rPr lang="en-US" sz="2000" dirty="0" err="1"/>
              <a:t>Dout</a:t>
            </a:r>
            <a:r>
              <a:rPr lang="en-US" sz="2000" dirty="0"/>
              <a:t> : out STD_LOGIC);</a:t>
            </a:r>
            <a:br>
              <a:rPr lang="en-US" sz="2000" dirty="0"/>
            </a:br>
            <a:r>
              <a:rPr lang="en-US" sz="2000" dirty="0"/>
              <a:t>end </a:t>
            </a:r>
            <a:r>
              <a:rPr lang="en-US" sz="2000" dirty="0" err="1"/>
              <a:t>siso_behavior</a:t>
            </a:r>
            <a:r>
              <a:rPr lang="en-US" sz="2000" dirty="0"/>
              <a:t>;</a:t>
            </a:r>
            <a:br>
              <a:rPr lang="en-US" sz="2000" dirty="0"/>
            </a:br>
            <a:br>
              <a:rPr lang="en-US" dirty="0"/>
            </a:br>
            <a:br>
              <a:rPr lang="en-US" dirty="0"/>
            </a:br>
            <a:endParaRPr lang="en-US" dirty="0"/>
          </a:p>
        </p:txBody>
      </p:sp>
      <p:sp>
        <p:nvSpPr>
          <p:cNvPr id="7" name="Rectangle 6"/>
          <p:cNvSpPr/>
          <p:nvPr/>
        </p:nvSpPr>
        <p:spPr>
          <a:xfrm>
            <a:off x="3352800" y="2438400"/>
            <a:ext cx="9525000" cy="4370427"/>
          </a:xfrm>
          <a:prstGeom prst="rect">
            <a:avLst/>
          </a:prstGeom>
        </p:spPr>
        <p:txBody>
          <a:bodyPr wrap="square">
            <a:spAutoFit/>
          </a:bodyPr>
          <a:lstStyle/>
          <a:p>
            <a:br>
              <a:rPr lang="en-US" dirty="0"/>
            </a:br>
            <a:r>
              <a:rPr lang="en-US" sz="2000" dirty="0"/>
              <a:t>architecture SISO of </a:t>
            </a:r>
            <a:r>
              <a:rPr lang="en-US" sz="2000" dirty="0" err="1"/>
              <a:t>siso_behavior</a:t>
            </a:r>
            <a:r>
              <a:rPr lang="en-US" sz="2000" dirty="0"/>
              <a:t> is</a:t>
            </a:r>
            <a:br>
              <a:rPr lang="en-US" sz="2000" dirty="0"/>
            </a:br>
            <a:r>
              <a:rPr lang="en-US" sz="2000" dirty="0"/>
              <a:t>begin</a:t>
            </a:r>
            <a:br>
              <a:rPr lang="en-US" sz="2000" dirty="0"/>
            </a:br>
            <a:r>
              <a:rPr lang="en-US" sz="2000" dirty="0"/>
              <a:t>    process (</a:t>
            </a:r>
            <a:r>
              <a:rPr lang="en-US" sz="2000" dirty="0" err="1"/>
              <a:t>clk,din,reset</a:t>
            </a:r>
            <a:r>
              <a:rPr lang="en-US" sz="2000" dirty="0"/>
              <a:t>) is</a:t>
            </a:r>
            <a:br>
              <a:rPr lang="en-US" sz="2000" dirty="0"/>
            </a:br>
            <a:r>
              <a:rPr lang="en-US" sz="2000" dirty="0"/>
              <a:t>    variable Q : </a:t>
            </a:r>
            <a:r>
              <a:rPr lang="en-US" sz="2000" dirty="0" err="1"/>
              <a:t>std_logic_vector</a:t>
            </a:r>
            <a:r>
              <a:rPr lang="en-US" sz="2000" dirty="0"/>
              <a:t>(3 </a:t>
            </a:r>
            <a:r>
              <a:rPr lang="en-US" sz="2000" dirty="0" err="1"/>
              <a:t>downto</a:t>
            </a:r>
            <a:r>
              <a:rPr lang="en-US" sz="2000" dirty="0"/>
              <a:t> 0) := "0000" ;</a:t>
            </a:r>
            <a:br>
              <a:rPr lang="en-US" sz="2000" dirty="0"/>
            </a:br>
            <a:r>
              <a:rPr lang="en-US" sz="2000" dirty="0"/>
              <a:t>    begin</a:t>
            </a:r>
            <a:br>
              <a:rPr lang="en-US" sz="2000" dirty="0"/>
            </a:br>
            <a:r>
              <a:rPr lang="en-US" sz="2000" dirty="0"/>
              <a:t>        if (</a:t>
            </a:r>
            <a:r>
              <a:rPr lang="en-US" sz="2000" dirty="0" err="1"/>
              <a:t>clr</a:t>
            </a:r>
            <a:r>
              <a:rPr lang="en-US" sz="2000" dirty="0"/>
              <a:t>='1') then</a:t>
            </a:r>
            <a:br>
              <a:rPr lang="en-US" sz="2000" dirty="0"/>
            </a:br>
            <a:r>
              <a:rPr lang="en-US" sz="2000" dirty="0"/>
              <a:t>            Q := "0000";</a:t>
            </a:r>
            <a:br>
              <a:rPr lang="en-US" sz="2000" dirty="0"/>
            </a:br>
            <a:r>
              <a:rPr lang="en-US" sz="2000" dirty="0"/>
              <a:t>        </a:t>
            </a:r>
            <a:r>
              <a:rPr lang="en-US" sz="2000" dirty="0" err="1"/>
              <a:t>elsif</a:t>
            </a:r>
            <a:r>
              <a:rPr lang="en-US" sz="2000" dirty="0"/>
              <a:t> (rising_edge (</a:t>
            </a:r>
            <a:r>
              <a:rPr lang="en-US" sz="2000" dirty="0" err="1"/>
              <a:t>clk</a:t>
            </a:r>
            <a:r>
              <a:rPr lang="en-US" sz="2000" dirty="0"/>
              <a:t>)) then              </a:t>
            </a:r>
          </a:p>
          <a:p>
            <a:r>
              <a:rPr lang="en-US" sz="2000" dirty="0"/>
              <a:t>	Q := (din &amp; Q(3 </a:t>
            </a:r>
            <a:r>
              <a:rPr lang="en-US" sz="2000" dirty="0" err="1"/>
              <a:t>downto</a:t>
            </a:r>
            <a:r>
              <a:rPr lang="en-US" sz="2000" dirty="0"/>
              <a:t> 1));</a:t>
            </a:r>
          </a:p>
          <a:p>
            <a:r>
              <a:rPr lang="en-US" sz="2000" dirty="0"/>
              <a:t>	 </a:t>
            </a:r>
            <a:r>
              <a:rPr lang="en-US" sz="2000" dirty="0" err="1"/>
              <a:t>Dout</a:t>
            </a:r>
            <a:r>
              <a:rPr lang="en-US" sz="2000" dirty="0"/>
              <a:t> &lt;= Q(0);    </a:t>
            </a:r>
          </a:p>
          <a:p>
            <a:r>
              <a:rPr lang="en-US" sz="2000" dirty="0"/>
              <a:t>        end if;</a:t>
            </a:r>
            <a:br>
              <a:rPr lang="en-US" sz="2000" dirty="0"/>
            </a:br>
            <a:r>
              <a:rPr lang="en-US" sz="2000" dirty="0"/>
              <a:t>    end process;           </a:t>
            </a:r>
            <a:br>
              <a:rPr lang="en-US" sz="2000" dirty="0"/>
            </a:br>
            <a:r>
              <a:rPr lang="en-US" sz="2000" dirty="0"/>
              <a:t>end SISO;</a:t>
            </a:r>
            <a:endParaRPr lang="en-US" dirty="0"/>
          </a:p>
        </p:txBody>
      </p:sp>
      <p:pic>
        <p:nvPicPr>
          <p:cNvPr id="27650" name="Picture 2"/>
          <p:cNvPicPr>
            <a:picLocks noChangeAspect="1" noChangeArrowheads="1"/>
          </p:cNvPicPr>
          <p:nvPr/>
        </p:nvPicPr>
        <p:blipFill>
          <a:blip r:embed="rId2"/>
          <a:srcRect/>
          <a:stretch>
            <a:fillRect/>
          </a:stretch>
        </p:blipFill>
        <p:spPr bwMode="auto">
          <a:xfrm>
            <a:off x="328613" y="1143000"/>
            <a:ext cx="8205787" cy="1600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Sequential Circuits</a:t>
            </a:r>
          </a:p>
        </p:txBody>
      </p:sp>
      <p:sp>
        <p:nvSpPr>
          <p:cNvPr id="3" name="Content Placeholder 2"/>
          <p:cNvSpPr>
            <a:spLocks noGrp="1"/>
          </p:cNvSpPr>
          <p:nvPr>
            <p:ph idx="1"/>
          </p:nvPr>
        </p:nvSpPr>
        <p:spPr>
          <a:xfrm>
            <a:off x="457200" y="1219200"/>
            <a:ext cx="8458200" cy="4906963"/>
          </a:xfrm>
        </p:spPr>
        <p:txBody>
          <a:bodyPr/>
          <a:lstStyle/>
          <a:p>
            <a:pPr algn="just"/>
            <a:r>
              <a:rPr lang="en-US" sz="2000" dirty="0"/>
              <a:t>Sequential circuits can be categorized as being synchronous or asynchronous.</a:t>
            </a:r>
          </a:p>
          <a:p>
            <a:pPr algn="just"/>
            <a:r>
              <a:rPr lang="en-US" sz="2000" dirty="0"/>
              <a:t>A synchronous sequential circuit usually has a clock pulse (clocked sequential circuits).</a:t>
            </a:r>
          </a:p>
          <a:p>
            <a:pPr algn="just"/>
            <a:r>
              <a:rPr lang="en-US" sz="2000" dirty="0"/>
              <a:t>Flip-flops are storage elements which are used in clocked sequential circuits.</a:t>
            </a:r>
          </a:p>
          <a:p>
            <a:pPr algn="just"/>
            <a:r>
              <a:rPr lang="en-US" sz="2000" dirty="0"/>
              <a:t>Each flip-flop can store one bit.</a:t>
            </a:r>
          </a:p>
          <a:p>
            <a:pPr algn="just"/>
            <a:r>
              <a:rPr lang="en-US" sz="2000" dirty="0"/>
              <a:t>A synchronous clocked sequential circuit is shown below:</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1600200" y="3962400"/>
            <a:ext cx="5791200" cy="19431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88117"/>
            <a:ext cx="8458200" cy="60478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Serial In Parallel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Basically, D-flip-flops are used to design shift register </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Initially, the register is cleared before applying the serial input, then bits are serially applied at “</a:t>
            </a:r>
            <a:r>
              <a:rPr lang="en-US" sz="2000" b="1" i="1" dirty="0">
                <a:latin typeface="Times New Roman" pitchFamily="18" charset="0"/>
                <a:cs typeface="Times New Roman" pitchFamily="18" charset="0"/>
              </a:rPr>
              <a:t>Din</a:t>
            </a:r>
            <a:r>
              <a:rPr lang="en-US" sz="2000" dirty="0">
                <a:latin typeface="Times New Roman" pitchFamily="18" charset="0"/>
                <a:cs typeface="Times New Roman" pitchFamily="18" charset="0"/>
              </a:rPr>
              <a:t>”</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000" dirty="0">
                <a:latin typeface="Times New Roman" pitchFamily="18" charset="0"/>
                <a:cs typeface="Times New Roman" pitchFamily="18" charset="0"/>
              </a:rPr>
              <a:t>Output is collected from the parallel outputs (Q)</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2"/>
          <a:srcRect/>
          <a:stretch>
            <a:fillRect/>
          </a:stretch>
        </p:blipFill>
        <p:spPr bwMode="auto">
          <a:xfrm>
            <a:off x="304800" y="3505200"/>
            <a:ext cx="8562975" cy="2509838"/>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533400"/>
            <a:ext cx="8458200"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VHDL Code of Serial In Parallel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Rectangle 5"/>
          <p:cNvSpPr/>
          <p:nvPr/>
        </p:nvSpPr>
        <p:spPr>
          <a:xfrm>
            <a:off x="76200" y="3009602"/>
            <a:ext cx="9525000" cy="3693319"/>
          </a:xfrm>
          <a:prstGeom prst="rect">
            <a:avLst/>
          </a:prstGeom>
        </p:spPr>
        <p:txBody>
          <a:bodyPr wrap="square">
            <a:spAutoFit/>
          </a:bodyPr>
          <a:lstStyle/>
          <a:p>
            <a:r>
              <a:rPr lang="en-US" sz="2000" dirty="0"/>
              <a:t>library IEEE;</a:t>
            </a:r>
            <a:br>
              <a:rPr lang="en-US" sz="2000" dirty="0"/>
            </a:br>
            <a:r>
              <a:rPr lang="en-US" sz="2000" dirty="0"/>
              <a:t>use IEEE.STD_LOGIC_1164.all;</a:t>
            </a:r>
            <a:br>
              <a:rPr lang="en-US" sz="2000" dirty="0"/>
            </a:br>
            <a:br>
              <a:rPr lang="en-US" sz="2000" dirty="0"/>
            </a:br>
            <a:r>
              <a:rPr lang="en-US" sz="2000" dirty="0"/>
              <a:t>entity </a:t>
            </a:r>
            <a:r>
              <a:rPr lang="en-US" sz="2000" dirty="0" err="1"/>
              <a:t>sipo_behavior</a:t>
            </a:r>
            <a:r>
              <a:rPr lang="en-US" sz="2000" dirty="0"/>
              <a:t> is</a:t>
            </a:r>
            <a:br>
              <a:rPr lang="en-US" sz="2000" dirty="0"/>
            </a:br>
            <a:r>
              <a:rPr lang="en-US" sz="2000" dirty="0"/>
              <a:t>     port(Din : in STD_LOGIC;</a:t>
            </a:r>
            <a:br>
              <a:rPr lang="en-US" sz="2000" dirty="0"/>
            </a:br>
            <a:r>
              <a:rPr lang="en-US" sz="2000" dirty="0"/>
              <a:t>         </a:t>
            </a:r>
            <a:r>
              <a:rPr lang="en-US" sz="2000" dirty="0" err="1"/>
              <a:t>clk</a:t>
            </a:r>
            <a:r>
              <a:rPr lang="en-US" sz="2000" dirty="0"/>
              <a:t> : in STD_LOGIC;</a:t>
            </a:r>
            <a:br>
              <a:rPr lang="en-US" sz="2000" dirty="0"/>
            </a:br>
            <a:r>
              <a:rPr lang="en-US" sz="2000" dirty="0"/>
              <a:t>         </a:t>
            </a:r>
            <a:r>
              <a:rPr lang="en-US" sz="2000" dirty="0" err="1"/>
              <a:t>clr</a:t>
            </a:r>
            <a:r>
              <a:rPr lang="en-US" sz="2000" dirty="0"/>
              <a:t> : in STD_LOGIC;</a:t>
            </a:r>
            <a:br>
              <a:rPr lang="en-US" sz="2000" dirty="0"/>
            </a:br>
            <a:r>
              <a:rPr lang="en-US" sz="2000" dirty="0"/>
              <a:t>         Q : out STD_LOGIC(3 </a:t>
            </a:r>
            <a:r>
              <a:rPr lang="en-US" sz="2000" dirty="0" err="1"/>
              <a:t>downto</a:t>
            </a:r>
            <a:r>
              <a:rPr lang="en-US" sz="2000" dirty="0"/>
              <a:t> 0));</a:t>
            </a:r>
            <a:br>
              <a:rPr lang="en-US" sz="2000" dirty="0"/>
            </a:br>
            <a:r>
              <a:rPr lang="en-US" sz="2000" dirty="0"/>
              <a:t>end </a:t>
            </a:r>
            <a:r>
              <a:rPr lang="en-US" sz="2000" dirty="0" err="1"/>
              <a:t>sipo_behavior</a:t>
            </a:r>
            <a:r>
              <a:rPr lang="en-US" sz="2000" dirty="0"/>
              <a:t>;</a:t>
            </a:r>
            <a:br>
              <a:rPr lang="en-US" sz="2000" dirty="0"/>
            </a:br>
            <a:br>
              <a:rPr lang="en-US" dirty="0"/>
            </a:br>
            <a:br>
              <a:rPr lang="en-US" dirty="0"/>
            </a:br>
            <a:endParaRPr lang="en-US" dirty="0"/>
          </a:p>
        </p:txBody>
      </p:sp>
      <p:sp>
        <p:nvSpPr>
          <p:cNvPr id="7" name="Rectangle 6"/>
          <p:cNvSpPr/>
          <p:nvPr/>
        </p:nvSpPr>
        <p:spPr>
          <a:xfrm>
            <a:off x="3886200" y="2719149"/>
            <a:ext cx="9525000" cy="4062651"/>
          </a:xfrm>
          <a:prstGeom prst="rect">
            <a:avLst/>
          </a:prstGeom>
        </p:spPr>
        <p:txBody>
          <a:bodyPr wrap="square">
            <a:spAutoFit/>
          </a:bodyPr>
          <a:lstStyle/>
          <a:p>
            <a:br>
              <a:rPr lang="en-US" dirty="0"/>
            </a:br>
            <a:r>
              <a:rPr lang="en-US" sz="2000" dirty="0"/>
              <a:t>architecture SIPO of </a:t>
            </a:r>
            <a:r>
              <a:rPr lang="en-US" sz="2000" dirty="0" err="1"/>
              <a:t>sipo_behavior</a:t>
            </a:r>
            <a:r>
              <a:rPr lang="en-US" sz="2000" dirty="0"/>
              <a:t> is</a:t>
            </a:r>
            <a:br>
              <a:rPr lang="en-US" sz="2000" dirty="0"/>
            </a:br>
            <a:r>
              <a:rPr lang="en-US" sz="2000" dirty="0"/>
              <a:t>begin</a:t>
            </a:r>
            <a:br>
              <a:rPr lang="en-US" sz="2000" dirty="0"/>
            </a:br>
            <a:r>
              <a:rPr lang="en-US" sz="2000" dirty="0"/>
              <a:t>    process (</a:t>
            </a:r>
            <a:r>
              <a:rPr lang="en-US" sz="2000" dirty="0" err="1"/>
              <a:t>clk,din,clr</a:t>
            </a:r>
            <a:r>
              <a:rPr lang="en-US" sz="2000" dirty="0"/>
              <a:t>) is</a:t>
            </a:r>
            <a:br>
              <a:rPr lang="en-US" sz="2000" dirty="0"/>
            </a:br>
            <a:r>
              <a:rPr lang="en-US" sz="2000" dirty="0"/>
              <a:t>       begin</a:t>
            </a:r>
            <a:br>
              <a:rPr lang="en-US" sz="2000" dirty="0"/>
            </a:br>
            <a:r>
              <a:rPr lang="en-US" sz="2000" dirty="0"/>
              <a:t>        if (</a:t>
            </a:r>
            <a:r>
              <a:rPr lang="en-US" sz="2000" dirty="0" err="1"/>
              <a:t>clr</a:t>
            </a:r>
            <a:r>
              <a:rPr lang="en-US" sz="2000" dirty="0"/>
              <a:t>='1') then</a:t>
            </a:r>
            <a:br>
              <a:rPr lang="en-US" sz="2000" dirty="0"/>
            </a:br>
            <a:r>
              <a:rPr lang="en-US" sz="2000" dirty="0"/>
              <a:t>            Q &lt;= "0000";</a:t>
            </a:r>
            <a:br>
              <a:rPr lang="en-US" sz="2000" dirty="0"/>
            </a:br>
            <a:r>
              <a:rPr lang="en-US" sz="2000" dirty="0"/>
              <a:t>        </a:t>
            </a:r>
            <a:r>
              <a:rPr lang="en-US" sz="2000" dirty="0" err="1"/>
              <a:t>elsif</a:t>
            </a:r>
            <a:r>
              <a:rPr lang="en-US" sz="2000" dirty="0"/>
              <a:t> (rising_edge (</a:t>
            </a:r>
            <a:r>
              <a:rPr lang="en-US" sz="2000" dirty="0" err="1"/>
              <a:t>clk</a:t>
            </a:r>
            <a:r>
              <a:rPr lang="en-US" sz="2000" dirty="0"/>
              <a:t>)) then   </a:t>
            </a:r>
          </a:p>
          <a:p>
            <a:r>
              <a:rPr lang="en-US" sz="2000" dirty="0"/>
              <a:t>	Q(2 </a:t>
            </a:r>
            <a:r>
              <a:rPr lang="en-US" sz="2000" dirty="0" err="1"/>
              <a:t>downto</a:t>
            </a:r>
            <a:r>
              <a:rPr lang="en-US" sz="2000" dirty="0"/>
              <a:t> 0) &lt;= Q(3 </a:t>
            </a:r>
            <a:r>
              <a:rPr lang="en-US" sz="2000" dirty="0" err="1"/>
              <a:t>downto</a:t>
            </a:r>
            <a:r>
              <a:rPr lang="en-US" sz="2000" dirty="0"/>
              <a:t> 1);  </a:t>
            </a:r>
          </a:p>
          <a:p>
            <a:r>
              <a:rPr lang="en-US" sz="2000" dirty="0"/>
              <a:t>	 Q(3) &lt;= Din;  </a:t>
            </a:r>
          </a:p>
          <a:p>
            <a:r>
              <a:rPr lang="en-US" sz="2000" dirty="0"/>
              <a:t>        end if;</a:t>
            </a:r>
            <a:br>
              <a:rPr lang="en-US" sz="2000" dirty="0"/>
            </a:br>
            <a:r>
              <a:rPr lang="en-US" sz="2000" dirty="0"/>
              <a:t>    end process;           </a:t>
            </a:r>
            <a:br>
              <a:rPr lang="en-US" sz="2000" dirty="0"/>
            </a:br>
            <a:r>
              <a:rPr lang="en-US" sz="2000" dirty="0"/>
              <a:t>end SIPO;</a:t>
            </a:r>
            <a:endParaRPr lang="en-US" dirty="0"/>
          </a:p>
        </p:txBody>
      </p:sp>
      <p:pic>
        <p:nvPicPr>
          <p:cNvPr id="9" name="Picture 2"/>
          <p:cNvPicPr>
            <a:picLocks noChangeAspect="1" noChangeArrowheads="1"/>
          </p:cNvPicPr>
          <p:nvPr/>
        </p:nvPicPr>
        <p:blipFill>
          <a:blip r:embed="rId2"/>
          <a:srcRect/>
          <a:stretch>
            <a:fillRect/>
          </a:stretch>
        </p:blipFill>
        <p:spPr bwMode="auto">
          <a:xfrm>
            <a:off x="304801" y="990600"/>
            <a:ext cx="8229600" cy="21336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88117"/>
            <a:ext cx="8458200" cy="60478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Parallel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In Parallel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Basically, D-flip-flops are used to design shift register </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Initially, the register is cleared before applying the serial input, then bits are serially applied in parallel at input D</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chemeClr val="tx1"/>
                </a:solidFill>
                <a:effectLst/>
                <a:latin typeface="Times New Roman" pitchFamily="18" charset="0"/>
                <a:cs typeface="Times New Roman" pitchFamily="18" charset="0"/>
              </a:rPr>
              <a:t> </a:t>
            </a:r>
            <a:r>
              <a:rPr lang="en-US" sz="2000" dirty="0">
                <a:latin typeface="Times New Roman" pitchFamily="18" charset="0"/>
                <a:cs typeface="Times New Roman" pitchFamily="18" charset="0"/>
              </a:rPr>
              <a:t>Output is collected from the parallel outputs (Q)</a:t>
            </a:r>
            <a:endParaRPr kumimoji="0" lang="en-US" sz="2000" i="0" u="none" strike="noStrike" cap="none" normalizeH="0" baseline="0" dirty="0">
              <a:ln>
                <a:noFill/>
              </a:ln>
              <a:solidFill>
                <a:schemeClr val="tx1"/>
              </a:solidFill>
              <a:effectLst/>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srcRect/>
          <a:stretch>
            <a:fillRect/>
          </a:stretch>
        </p:blipFill>
        <p:spPr bwMode="auto">
          <a:xfrm>
            <a:off x="381000" y="3352800"/>
            <a:ext cx="8543925" cy="32575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533400"/>
            <a:ext cx="8458200"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VHDL Code of </a:t>
            </a:r>
            <a:r>
              <a:rPr lang="en-US" sz="2000" dirty="0">
                <a:solidFill>
                  <a:srgbClr val="00B050"/>
                </a:solidFill>
                <a:latin typeface="Times New Roman" pitchFamily="18" charset="0"/>
                <a:cs typeface="Times New Roman" pitchFamily="18" charset="0"/>
              </a:rPr>
              <a:t>Paralle</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l In Parallel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Rectangle 5"/>
          <p:cNvSpPr/>
          <p:nvPr/>
        </p:nvSpPr>
        <p:spPr>
          <a:xfrm>
            <a:off x="76200" y="3657600"/>
            <a:ext cx="9525000" cy="3693319"/>
          </a:xfrm>
          <a:prstGeom prst="rect">
            <a:avLst/>
          </a:prstGeom>
        </p:spPr>
        <p:txBody>
          <a:bodyPr wrap="square">
            <a:spAutoFit/>
          </a:bodyPr>
          <a:lstStyle/>
          <a:p>
            <a:r>
              <a:rPr lang="en-US" sz="2000" dirty="0"/>
              <a:t>library IEEE;</a:t>
            </a:r>
            <a:br>
              <a:rPr lang="en-US" sz="2000" dirty="0"/>
            </a:br>
            <a:r>
              <a:rPr lang="en-US" sz="2000" dirty="0"/>
              <a:t>use IEEE.STD_LOGIC_1164.all;</a:t>
            </a:r>
            <a:br>
              <a:rPr lang="en-US" sz="2000" dirty="0"/>
            </a:br>
            <a:br>
              <a:rPr lang="en-US" sz="2000" dirty="0"/>
            </a:br>
            <a:r>
              <a:rPr lang="en-US" sz="2000" dirty="0"/>
              <a:t>entity </a:t>
            </a:r>
            <a:r>
              <a:rPr lang="en-US" sz="2000" dirty="0" err="1"/>
              <a:t>pipo_behavior</a:t>
            </a:r>
            <a:r>
              <a:rPr lang="en-US" sz="2000" dirty="0"/>
              <a:t> is</a:t>
            </a:r>
            <a:br>
              <a:rPr lang="en-US" sz="2000" dirty="0"/>
            </a:br>
            <a:r>
              <a:rPr lang="en-US" sz="2000" dirty="0"/>
              <a:t>     port(D : in </a:t>
            </a:r>
            <a:r>
              <a:rPr lang="en-US" sz="2000" dirty="0" err="1"/>
              <a:t>std_logic_vector</a:t>
            </a:r>
            <a:r>
              <a:rPr lang="en-US" sz="2000" dirty="0"/>
              <a:t>(3 </a:t>
            </a:r>
            <a:r>
              <a:rPr lang="en-US" sz="2000" dirty="0" err="1"/>
              <a:t>downto</a:t>
            </a:r>
            <a:r>
              <a:rPr lang="en-US" sz="2000" dirty="0"/>
              <a:t> 0));</a:t>
            </a:r>
            <a:br>
              <a:rPr lang="en-US" sz="2000" dirty="0"/>
            </a:br>
            <a:r>
              <a:rPr lang="en-US" sz="2000" dirty="0"/>
              <a:t>         </a:t>
            </a:r>
            <a:r>
              <a:rPr lang="en-US" sz="2000" dirty="0" err="1"/>
              <a:t>clk</a:t>
            </a:r>
            <a:r>
              <a:rPr lang="en-US" sz="2000" dirty="0"/>
              <a:t> : in STD_LOGIC;</a:t>
            </a:r>
            <a:br>
              <a:rPr lang="en-US" sz="2000" dirty="0"/>
            </a:br>
            <a:r>
              <a:rPr lang="en-US" sz="2000" dirty="0"/>
              <a:t>         </a:t>
            </a:r>
            <a:r>
              <a:rPr lang="en-US" sz="2000" dirty="0" err="1"/>
              <a:t>clr</a:t>
            </a:r>
            <a:r>
              <a:rPr lang="en-US" sz="2000" dirty="0"/>
              <a:t> : in STD_LOGIC;</a:t>
            </a:r>
            <a:br>
              <a:rPr lang="en-US" sz="2000" dirty="0"/>
            </a:br>
            <a:r>
              <a:rPr lang="en-US" sz="2000" dirty="0"/>
              <a:t>         Q : out </a:t>
            </a:r>
            <a:r>
              <a:rPr lang="en-US" sz="2000" dirty="0" err="1"/>
              <a:t>std_logic_vector</a:t>
            </a:r>
            <a:r>
              <a:rPr lang="en-US" sz="2000" dirty="0"/>
              <a:t>(3 </a:t>
            </a:r>
            <a:r>
              <a:rPr lang="en-US" sz="2000" dirty="0" err="1"/>
              <a:t>downto</a:t>
            </a:r>
            <a:r>
              <a:rPr lang="en-US" sz="2000" dirty="0"/>
              <a:t> 0));</a:t>
            </a:r>
            <a:br>
              <a:rPr lang="en-US" sz="2000" dirty="0"/>
            </a:br>
            <a:r>
              <a:rPr lang="en-US" sz="2000" dirty="0"/>
              <a:t>end </a:t>
            </a:r>
            <a:r>
              <a:rPr lang="en-US" sz="2000" dirty="0" err="1"/>
              <a:t>pipo_behavior</a:t>
            </a:r>
            <a:r>
              <a:rPr lang="en-US" sz="2000" dirty="0"/>
              <a:t>;</a:t>
            </a:r>
            <a:br>
              <a:rPr lang="en-US" sz="2000" dirty="0"/>
            </a:br>
            <a:br>
              <a:rPr lang="en-US" dirty="0"/>
            </a:br>
            <a:br>
              <a:rPr lang="en-US" dirty="0"/>
            </a:br>
            <a:endParaRPr lang="en-US" dirty="0"/>
          </a:p>
        </p:txBody>
      </p:sp>
      <p:pic>
        <p:nvPicPr>
          <p:cNvPr id="29698" name="Picture 2"/>
          <p:cNvPicPr>
            <a:picLocks noChangeAspect="1" noChangeArrowheads="1"/>
          </p:cNvPicPr>
          <p:nvPr/>
        </p:nvPicPr>
        <p:blipFill>
          <a:blip r:embed="rId2"/>
          <a:srcRect/>
          <a:stretch>
            <a:fillRect/>
          </a:stretch>
        </p:blipFill>
        <p:spPr bwMode="auto">
          <a:xfrm>
            <a:off x="300039" y="990600"/>
            <a:ext cx="8158162" cy="2667001"/>
          </a:xfrm>
          <a:prstGeom prst="rect">
            <a:avLst/>
          </a:prstGeom>
          <a:noFill/>
          <a:ln w="9525">
            <a:noFill/>
            <a:miter lim="800000"/>
            <a:headEnd/>
            <a:tailEnd/>
          </a:ln>
          <a:effectLst/>
        </p:spPr>
      </p:pic>
      <p:sp>
        <p:nvSpPr>
          <p:cNvPr id="10" name="Rectangle 9"/>
          <p:cNvSpPr/>
          <p:nvPr/>
        </p:nvSpPr>
        <p:spPr>
          <a:xfrm>
            <a:off x="4876800" y="3048000"/>
            <a:ext cx="9525000" cy="3754874"/>
          </a:xfrm>
          <a:prstGeom prst="rect">
            <a:avLst/>
          </a:prstGeom>
        </p:spPr>
        <p:txBody>
          <a:bodyPr wrap="square">
            <a:spAutoFit/>
          </a:bodyPr>
          <a:lstStyle/>
          <a:p>
            <a:br>
              <a:rPr lang="en-US" dirty="0"/>
            </a:br>
            <a:r>
              <a:rPr lang="en-US" sz="2000" dirty="0"/>
              <a:t>architecture PIPO of </a:t>
            </a:r>
            <a:r>
              <a:rPr lang="en-US" sz="2000" dirty="0" err="1"/>
              <a:t>pipo_behavior</a:t>
            </a:r>
            <a:r>
              <a:rPr lang="en-US" sz="2000" dirty="0"/>
              <a:t> is</a:t>
            </a:r>
            <a:br>
              <a:rPr lang="en-US" sz="2000" dirty="0"/>
            </a:br>
            <a:r>
              <a:rPr lang="en-US" sz="2000" dirty="0"/>
              <a:t>begin</a:t>
            </a:r>
            <a:br>
              <a:rPr lang="en-US" sz="2000" dirty="0"/>
            </a:br>
            <a:r>
              <a:rPr lang="en-US" sz="2000" dirty="0"/>
              <a:t>    process (</a:t>
            </a:r>
            <a:r>
              <a:rPr lang="en-US" sz="2000" dirty="0" err="1"/>
              <a:t>clk,din,clr</a:t>
            </a:r>
            <a:r>
              <a:rPr lang="en-US" sz="2000" dirty="0"/>
              <a:t>) is</a:t>
            </a:r>
            <a:br>
              <a:rPr lang="en-US" sz="2000" dirty="0"/>
            </a:br>
            <a:r>
              <a:rPr lang="en-US" sz="2000" dirty="0"/>
              <a:t>       begin</a:t>
            </a:r>
            <a:br>
              <a:rPr lang="en-US" sz="2000" dirty="0"/>
            </a:br>
            <a:r>
              <a:rPr lang="en-US" sz="2000" dirty="0"/>
              <a:t>        if (</a:t>
            </a:r>
            <a:r>
              <a:rPr lang="en-US" sz="2000" dirty="0" err="1"/>
              <a:t>clr</a:t>
            </a:r>
            <a:r>
              <a:rPr lang="en-US" sz="2000" dirty="0"/>
              <a:t>='1') then</a:t>
            </a:r>
            <a:br>
              <a:rPr lang="en-US" sz="2000" dirty="0"/>
            </a:br>
            <a:r>
              <a:rPr lang="en-US" sz="2000" dirty="0"/>
              <a:t>            Q &lt;= "0000";</a:t>
            </a:r>
            <a:br>
              <a:rPr lang="en-US" sz="2000" dirty="0"/>
            </a:br>
            <a:r>
              <a:rPr lang="en-US" sz="2000" dirty="0"/>
              <a:t>        </a:t>
            </a:r>
            <a:r>
              <a:rPr lang="en-US" sz="2000" dirty="0" err="1"/>
              <a:t>elsif</a:t>
            </a:r>
            <a:r>
              <a:rPr lang="en-US" sz="2000" dirty="0"/>
              <a:t> (rising_edge (</a:t>
            </a:r>
            <a:r>
              <a:rPr lang="en-US" sz="2000" dirty="0" err="1"/>
              <a:t>clk</a:t>
            </a:r>
            <a:r>
              <a:rPr lang="en-US" sz="2000" dirty="0"/>
              <a:t>)) then   </a:t>
            </a:r>
          </a:p>
          <a:p>
            <a:r>
              <a:rPr lang="en-US" sz="2000" dirty="0"/>
              <a:t>	 Q &lt;= D;  </a:t>
            </a:r>
          </a:p>
          <a:p>
            <a:r>
              <a:rPr lang="en-US" sz="2000" dirty="0"/>
              <a:t>        end if;</a:t>
            </a:r>
            <a:br>
              <a:rPr lang="en-US" sz="2000" dirty="0"/>
            </a:br>
            <a:r>
              <a:rPr lang="en-US" sz="2000" dirty="0"/>
              <a:t>    end process;           </a:t>
            </a:r>
            <a:br>
              <a:rPr lang="en-US" sz="2000" dirty="0"/>
            </a:br>
            <a:r>
              <a:rPr lang="en-US" sz="2000" dirty="0"/>
              <a:t>end PIPO;</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533400"/>
            <a:ext cx="8458200" cy="57400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VHDL Code of </a:t>
            </a:r>
            <a:r>
              <a:rPr lang="en-US" sz="2000" dirty="0">
                <a:solidFill>
                  <a:srgbClr val="00B050"/>
                </a:solidFill>
                <a:latin typeface="Times New Roman" pitchFamily="18" charset="0"/>
                <a:cs typeface="Times New Roman" pitchFamily="18" charset="0"/>
              </a:rPr>
              <a:t>Paralle</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l In </a:t>
            </a:r>
            <a:r>
              <a:rPr lang="en-US" sz="2000" dirty="0">
                <a:solidFill>
                  <a:srgbClr val="00B050"/>
                </a:solidFill>
                <a:latin typeface="Times New Roman" pitchFamily="18" charset="0"/>
                <a:cs typeface="Times New Roman" pitchFamily="18" charset="0"/>
              </a:rPr>
              <a:t>Serial</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 Out Shift Register</a:t>
            </a:r>
          </a:p>
          <a:p>
            <a:pPr marL="0" marR="0" lvl="0" indent="0" algn="just" defTabSz="914400" rtl="0" eaLnBrk="1" fontAlgn="base" latinLnBrk="0" hangingPunct="1">
              <a:spcBef>
                <a:spcPct val="0"/>
              </a:spcBef>
              <a:spcAft>
                <a:spcPct val="0"/>
              </a:spcAft>
              <a:buClrTx/>
              <a:buSzTx/>
              <a:buFont typeface="Arial" pitchFamily="34" charset="0"/>
              <a:buChar char="•"/>
              <a:tabLst>
                <a:tab pos="165100"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In this PISO register, the input data is loaded in parallel and later it will be    	shifted </a:t>
            </a:r>
          </a:p>
          <a:p>
            <a:pPr marL="0" marR="0" lvl="0" indent="0" algn="just" defTabSz="914400" rtl="0" eaLnBrk="1" fontAlgn="base" latinLnBrk="0" hangingPunct="1">
              <a:spcBef>
                <a:spcPct val="0"/>
              </a:spcBef>
              <a:spcAft>
                <a:spcPct val="0"/>
              </a:spcAft>
              <a:buClrTx/>
              <a:buSzTx/>
              <a:buFont typeface="Arial" pitchFamily="34" charset="0"/>
              <a:buChar char="•"/>
              <a:tabLst>
                <a:tab pos="1206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effectLst/>
                <a:latin typeface="Times New Roman" pitchFamily="18" charset="0"/>
                <a:cs typeface="Times New Roman" pitchFamily="18" charset="0"/>
              </a:rPr>
              <a:t>While shifting, the D input of the D-</a:t>
            </a:r>
            <a:r>
              <a:rPr kumimoji="0" lang="en-US" sz="2000" i="0" u="none" strike="noStrike" cap="none" normalizeH="0" baseline="0" dirty="0" err="1">
                <a:ln>
                  <a:noFill/>
                </a:ln>
                <a:effectLst/>
                <a:latin typeface="Times New Roman" pitchFamily="18" charset="0"/>
                <a:cs typeface="Times New Roman" pitchFamily="18" charset="0"/>
              </a:rPr>
              <a:t>flipflops</a:t>
            </a:r>
            <a:r>
              <a:rPr kumimoji="0" lang="en-US" sz="2000" i="0" u="none" strike="noStrike" cap="none" normalizeH="0" baseline="0" dirty="0">
                <a:ln>
                  <a:noFill/>
                </a:ln>
                <a:effectLst/>
                <a:latin typeface="Times New Roman" pitchFamily="18" charset="0"/>
                <a:cs typeface="Times New Roman" pitchFamily="18" charset="0"/>
              </a:rPr>
              <a:t> are to be disconnected with the 	parallel load inputs </a:t>
            </a:r>
          </a:p>
          <a:p>
            <a:pPr marL="0" marR="0" lvl="0" indent="0" algn="just" defTabSz="914400" rtl="0" eaLnBrk="1" fontAlgn="base" latinLnBrk="0" hangingPunct="1">
              <a:spcBef>
                <a:spcPct val="0"/>
              </a:spcBef>
              <a:spcAft>
                <a:spcPct val="0"/>
              </a:spcAft>
              <a:buClrTx/>
              <a:buSzTx/>
              <a:buFont typeface="Arial" pitchFamily="34" charset="0"/>
              <a:buChar char="•"/>
              <a:tabLst>
                <a:tab pos="1206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Instead, take serial input and shift it. It can have a value ‘0’ also</a:t>
            </a:r>
            <a:endParaRPr kumimoji="0" lang="en-US" sz="2000" i="0" u="none" strike="noStrike" cap="none" normalizeH="0" baseline="0" dirty="0">
              <a:ln>
                <a:noFill/>
              </a:ln>
              <a:effectLst/>
              <a:latin typeface="Times New Roman" pitchFamily="18" charset="0"/>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228600" y="2686050"/>
            <a:ext cx="8763000" cy="1809750"/>
          </a:xfrm>
          <a:prstGeom prst="rect">
            <a:avLst/>
          </a:prstGeom>
          <a:noFill/>
          <a:ln w="9525">
            <a:no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276224" y="4648200"/>
            <a:ext cx="8715376" cy="18288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r>
              <a:rPr lang="en-US" dirty="0"/>
              <a:t>Shift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533400"/>
            <a:ext cx="8458200"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VHDL Code of </a:t>
            </a:r>
            <a:r>
              <a:rPr lang="en-US" sz="2000" dirty="0">
                <a:solidFill>
                  <a:srgbClr val="00B050"/>
                </a:solidFill>
                <a:latin typeface="Times New Roman" pitchFamily="18" charset="0"/>
                <a:cs typeface="Times New Roman" pitchFamily="18" charset="0"/>
              </a:rPr>
              <a:t>Paralle</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l In </a:t>
            </a:r>
            <a:r>
              <a:rPr lang="en-US" sz="2000" dirty="0">
                <a:solidFill>
                  <a:srgbClr val="00B050"/>
                </a:solidFill>
                <a:latin typeface="Times New Roman" pitchFamily="18" charset="0"/>
                <a:cs typeface="Times New Roman" pitchFamily="18" charset="0"/>
              </a:rPr>
              <a:t>Serial</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 Out Shift Register</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6" name="Rectangle 5"/>
          <p:cNvSpPr/>
          <p:nvPr/>
        </p:nvSpPr>
        <p:spPr>
          <a:xfrm>
            <a:off x="76200" y="3657600"/>
            <a:ext cx="9525000" cy="3693319"/>
          </a:xfrm>
          <a:prstGeom prst="rect">
            <a:avLst/>
          </a:prstGeom>
        </p:spPr>
        <p:txBody>
          <a:bodyPr wrap="square">
            <a:spAutoFit/>
          </a:bodyPr>
          <a:lstStyle/>
          <a:p>
            <a:r>
              <a:rPr lang="en-US" sz="2000" dirty="0"/>
              <a:t>library IEEE;</a:t>
            </a:r>
            <a:br>
              <a:rPr lang="en-US" sz="2000" dirty="0"/>
            </a:br>
            <a:r>
              <a:rPr lang="en-US" sz="2000" dirty="0"/>
              <a:t>use IEEE.STD_LOGIC_1164.all;</a:t>
            </a:r>
            <a:br>
              <a:rPr lang="en-US" sz="2000" dirty="0"/>
            </a:br>
            <a:br>
              <a:rPr lang="en-US" sz="2000" dirty="0"/>
            </a:br>
            <a:r>
              <a:rPr lang="en-US" sz="2000" dirty="0"/>
              <a:t>entity </a:t>
            </a:r>
            <a:r>
              <a:rPr lang="en-US" sz="2000" dirty="0" err="1"/>
              <a:t>piso_behavior</a:t>
            </a:r>
            <a:r>
              <a:rPr lang="en-US" sz="2000" dirty="0"/>
              <a:t> is</a:t>
            </a:r>
            <a:br>
              <a:rPr lang="en-US" sz="2000" dirty="0"/>
            </a:br>
            <a:r>
              <a:rPr lang="en-US" sz="2000" dirty="0"/>
              <a:t>     port(A : in </a:t>
            </a:r>
            <a:r>
              <a:rPr lang="en-US" sz="2000" dirty="0" err="1"/>
              <a:t>std_logic_vector</a:t>
            </a:r>
            <a:r>
              <a:rPr lang="en-US" sz="2000" dirty="0"/>
              <a:t>(3 </a:t>
            </a:r>
            <a:r>
              <a:rPr lang="en-US" sz="2000" dirty="0" err="1"/>
              <a:t>downto</a:t>
            </a:r>
            <a:r>
              <a:rPr lang="en-US" sz="2000" dirty="0"/>
              <a:t> 0));</a:t>
            </a:r>
            <a:br>
              <a:rPr lang="en-US" sz="2000" dirty="0"/>
            </a:br>
            <a:r>
              <a:rPr lang="en-US" sz="2000" dirty="0"/>
              <a:t>         SI, </a:t>
            </a:r>
            <a:r>
              <a:rPr lang="en-US" sz="2000" dirty="0" err="1"/>
              <a:t>clk</a:t>
            </a:r>
            <a:r>
              <a:rPr lang="en-US" sz="2000" dirty="0"/>
              <a:t>, </a:t>
            </a:r>
            <a:r>
              <a:rPr lang="en-US" sz="2000" dirty="0" err="1"/>
              <a:t>clr</a:t>
            </a:r>
            <a:r>
              <a:rPr lang="en-US" sz="2000" dirty="0"/>
              <a:t> : in STD_LOGIC;</a:t>
            </a:r>
            <a:br>
              <a:rPr lang="en-US" sz="2000" dirty="0"/>
            </a:br>
            <a:r>
              <a:rPr lang="en-US" sz="2000" dirty="0"/>
              <a:t>         </a:t>
            </a:r>
            <a:r>
              <a:rPr lang="en-US" sz="2000" dirty="0" err="1"/>
              <a:t>clr,shift_ld</a:t>
            </a:r>
            <a:r>
              <a:rPr lang="en-US" sz="2000" dirty="0"/>
              <a:t> : in STD_LOGIC;</a:t>
            </a:r>
            <a:br>
              <a:rPr lang="en-US" sz="2000" dirty="0"/>
            </a:br>
            <a:r>
              <a:rPr lang="en-US" sz="2000" dirty="0"/>
              <a:t>         SO : out </a:t>
            </a:r>
            <a:r>
              <a:rPr lang="en-US" sz="2000" dirty="0" err="1"/>
              <a:t>std_logic</a:t>
            </a:r>
            <a:r>
              <a:rPr lang="en-US" sz="2000" dirty="0"/>
              <a:t>;</a:t>
            </a:r>
            <a:br>
              <a:rPr lang="en-US" sz="2000" dirty="0"/>
            </a:br>
            <a:r>
              <a:rPr lang="en-US" sz="2000" dirty="0"/>
              <a:t>end </a:t>
            </a:r>
            <a:r>
              <a:rPr lang="en-US" sz="2000" dirty="0" err="1"/>
              <a:t>piso_behavior</a:t>
            </a:r>
            <a:r>
              <a:rPr lang="en-US" sz="2000" dirty="0"/>
              <a:t>;</a:t>
            </a:r>
            <a:br>
              <a:rPr lang="en-US" sz="2000" dirty="0"/>
            </a:br>
            <a:br>
              <a:rPr lang="en-US" dirty="0"/>
            </a:br>
            <a:br>
              <a:rPr lang="en-US" dirty="0"/>
            </a:br>
            <a:endParaRPr lang="en-US" dirty="0"/>
          </a:p>
        </p:txBody>
      </p:sp>
      <p:pic>
        <p:nvPicPr>
          <p:cNvPr id="9" name="Picture 2"/>
          <p:cNvPicPr>
            <a:picLocks noChangeAspect="1" noChangeArrowheads="1"/>
          </p:cNvPicPr>
          <p:nvPr/>
        </p:nvPicPr>
        <p:blipFill>
          <a:blip r:embed="rId2"/>
          <a:srcRect/>
          <a:stretch>
            <a:fillRect/>
          </a:stretch>
        </p:blipFill>
        <p:spPr bwMode="auto">
          <a:xfrm>
            <a:off x="76200" y="990600"/>
            <a:ext cx="8763000" cy="1809750"/>
          </a:xfrm>
          <a:prstGeom prst="rect">
            <a:avLst/>
          </a:prstGeom>
          <a:noFill/>
          <a:ln w="9525">
            <a:noFill/>
            <a:miter lim="800000"/>
            <a:headEnd/>
            <a:tailEnd/>
          </a:ln>
          <a:effectLst/>
        </p:spPr>
      </p:pic>
      <p:grpSp>
        <p:nvGrpSpPr>
          <p:cNvPr id="36" name="Group 35"/>
          <p:cNvGrpSpPr/>
          <p:nvPr/>
        </p:nvGrpSpPr>
        <p:grpSpPr>
          <a:xfrm>
            <a:off x="1219200" y="2590800"/>
            <a:ext cx="3573362" cy="1219200"/>
            <a:chOff x="5486400" y="2286000"/>
            <a:chExt cx="3573362" cy="1219200"/>
          </a:xfrm>
        </p:grpSpPr>
        <p:sp>
          <p:nvSpPr>
            <p:cNvPr id="30" name="TextBox 29"/>
            <p:cNvSpPr txBox="1"/>
            <p:nvPr/>
          </p:nvSpPr>
          <p:spPr>
            <a:xfrm>
              <a:off x="6098485" y="2895600"/>
              <a:ext cx="530915" cy="369332"/>
            </a:xfrm>
            <a:prstGeom prst="rect">
              <a:avLst/>
            </a:prstGeom>
            <a:noFill/>
          </p:spPr>
          <p:txBody>
            <a:bodyPr wrap="none" rtlCol="0">
              <a:spAutoFit/>
            </a:bodyPr>
            <a:lstStyle/>
            <a:p>
              <a:r>
                <a:rPr lang="en-US" b="1" dirty="0"/>
                <a:t>CLK</a:t>
              </a:r>
            </a:p>
          </p:txBody>
        </p:sp>
        <p:grpSp>
          <p:nvGrpSpPr>
            <p:cNvPr id="35" name="Group 34"/>
            <p:cNvGrpSpPr/>
            <p:nvPr/>
          </p:nvGrpSpPr>
          <p:grpSpPr>
            <a:xfrm>
              <a:off x="5486400" y="2286000"/>
              <a:ext cx="3573362" cy="1219200"/>
              <a:chOff x="5486400" y="2286000"/>
              <a:chExt cx="3573362" cy="1219200"/>
            </a:xfrm>
          </p:grpSpPr>
          <p:sp>
            <p:nvSpPr>
              <p:cNvPr id="29" name="TextBox 28"/>
              <p:cNvSpPr txBox="1"/>
              <p:nvPr/>
            </p:nvSpPr>
            <p:spPr>
              <a:xfrm>
                <a:off x="6172200" y="2667000"/>
                <a:ext cx="354584" cy="369332"/>
              </a:xfrm>
              <a:prstGeom prst="rect">
                <a:avLst/>
              </a:prstGeom>
              <a:noFill/>
            </p:spPr>
            <p:txBody>
              <a:bodyPr wrap="none" rtlCol="0">
                <a:spAutoFit/>
              </a:bodyPr>
              <a:lstStyle/>
              <a:p>
                <a:r>
                  <a:rPr lang="en-US" b="1" dirty="0"/>
                  <a:t>SI</a:t>
                </a:r>
              </a:p>
            </p:txBody>
          </p:sp>
          <p:grpSp>
            <p:nvGrpSpPr>
              <p:cNvPr id="34" name="Group 33"/>
              <p:cNvGrpSpPr/>
              <p:nvPr/>
            </p:nvGrpSpPr>
            <p:grpSpPr>
              <a:xfrm>
                <a:off x="5486400" y="2286000"/>
                <a:ext cx="3573362" cy="1219200"/>
                <a:chOff x="5486400" y="2286000"/>
                <a:chExt cx="3573362" cy="1219200"/>
              </a:xfrm>
            </p:grpSpPr>
            <p:grpSp>
              <p:nvGrpSpPr>
                <p:cNvPr id="28" name="Group 27"/>
                <p:cNvGrpSpPr/>
                <p:nvPr/>
              </p:nvGrpSpPr>
              <p:grpSpPr>
                <a:xfrm>
                  <a:off x="6551612" y="2590800"/>
                  <a:ext cx="2135188" cy="762000"/>
                  <a:chOff x="6551612" y="2514600"/>
                  <a:chExt cx="2135188" cy="762000"/>
                </a:xfrm>
              </p:grpSpPr>
              <p:sp>
                <p:nvSpPr>
                  <p:cNvPr id="11" name="Rectangle 10"/>
                  <p:cNvSpPr/>
                  <p:nvPr/>
                </p:nvSpPr>
                <p:spPr>
                  <a:xfrm>
                    <a:off x="6858000" y="2743200"/>
                    <a:ext cx="15240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5400000">
                    <a:off x="7048500" y="26289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7354094" y="2628106"/>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7657306" y="2628106"/>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7962106" y="2628106"/>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551612" y="2819400"/>
                    <a:ext cx="30638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553200" y="3046412"/>
                    <a:ext cx="30638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553200" y="3275012"/>
                    <a:ext cx="30638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380412" y="3046412"/>
                    <a:ext cx="30638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781800" y="2286000"/>
                  <a:ext cx="1754006" cy="338554"/>
                </a:xfrm>
                <a:prstGeom prst="rect">
                  <a:avLst/>
                </a:prstGeom>
                <a:noFill/>
              </p:spPr>
              <p:txBody>
                <a:bodyPr wrap="none" rtlCol="0">
                  <a:spAutoFit/>
                </a:bodyPr>
                <a:lstStyle/>
                <a:p>
                  <a:r>
                    <a:rPr lang="en-US" sz="1600" b="1" dirty="0"/>
                    <a:t>A(3) A(2) A(1) A(0)</a:t>
                  </a:r>
                  <a:endParaRPr lang="en-US" b="1" dirty="0"/>
                </a:p>
              </p:txBody>
            </p:sp>
            <p:sp>
              <p:nvSpPr>
                <p:cNvPr id="31" name="TextBox 30"/>
                <p:cNvSpPr txBox="1"/>
                <p:nvPr/>
              </p:nvSpPr>
              <p:spPr>
                <a:xfrm>
                  <a:off x="5486400" y="3135868"/>
                  <a:ext cx="1104085" cy="369332"/>
                </a:xfrm>
                <a:prstGeom prst="rect">
                  <a:avLst/>
                </a:prstGeom>
                <a:noFill/>
              </p:spPr>
              <p:txBody>
                <a:bodyPr wrap="none" rtlCol="0">
                  <a:spAutoFit/>
                </a:bodyPr>
                <a:lstStyle/>
                <a:p>
                  <a:r>
                    <a:rPr lang="en-US" b="1" dirty="0"/>
                    <a:t>SHIFT/LD’</a:t>
                  </a:r>
                </a:p>
              </p:txBody>
            </p:sp>
            <p:sp>
              <p:nvSpPr>
                <p:cNvPr id="32" name="TextBox 31"/>
                <p:cNvSpPr txBox="1"/>
                <p:nvPr/>
              </p:nvSpPr>
              <p:spPr>
                <a:xfrm>
                  <a:off x="8610600" y="2907268"/>
                  <a:ext cx="449162" cy="369332"/>
                </a:xfrm>
                <a:prstGeom prst="rect">
                  <a:avLst/>
                </a:prstGeom>
                <a:noFill/>
              </p:spPr>
              <p:txBody>
                <a:bodyPr wrap="none" rtlCol="0">
                  <a:spAutoFit/>
                </a:bodyPr>
                <a:lstStyle/>
                <a:p>
                  <a:r>
                    <a:rPr lang="en-US" b="1" dirty="0"/>
                    <a:t>SO</a:t>
                  </a:r>
                </a:p>
              </p:txBody>
            </p:sp>
          </p:grpSp>
          <p:sp>
            <p:nvSpPr>
              <p:cNvPr id="33" name="TextBox 32"/>
              <p:cNvSpPr txBox="1"/>
              <p:nvPr/>
            </p:nvSpPr>
            <p:spPr>
              <a:xfrm>
                <a:off x="7315200" y="2895600"/>
                <a:ext cx="684803" cy="400110"/>
              </a:xfrm>
              <a:prstGeom prst="rect">
                <a:avLst/>
              </a:prstGeom>
              <a:noFill/>
            </p:spPr>
            <p:txBody>
              <a:bodyPr wrap="none" rtlCol="0">
                <a:spAutoFit/>
              </a:bodyPr>
              <a:lstStyle/>
              <a:p>
                <a:r>
                  <a:rPr lang="en-US" sz="2000" b="1" dirty="0"/>
                  <a:t>PISO</a:t>
                </a:r>
                <a:endParaRPr lang="en-US" b="1" dirty="0"/>
              </a:p>
            </p:txBody>
          </p:sp>
        </p:grpSp>
      </p:grpSp>
      <p:sp>
        <p:nvSpPr>
          <p:cNvPr id="37" name="Rectangle 36"/>
          <p:cNvSpPr/>
          <p:nvPr/>
        </p:nvSpPr>
        <p:spPr>
          <a:xfrm>
            <a:off x="4419600" y="2209800"/>
            <a:ext cx="9525000" cy="4678204"/>
          </a:xfrm>
          <a:prstGeom prst="rect">
            <a:avLst/>
          </a:prstGeom>
        </p:spPr>
        <p:txBody>
          <a:bodyPr wrap="square">
            <a:spAutoFit/>
          </a:bodyPr>
          <a:lstStyle/>
          <a:p>
            <a:br>
              <a:rPr lang="en-US" dirty="0"/>
            </a:br>
            <a:r>
              <a:rPr lang="en-US" sz="2000" dirty="0"/>
              <a:t>architecture PISO of </a:t>
            </a:r>
            <a:r>
              <a:rPr lang="en-US" sz="2000" dirty="0" err="1"/>
              <a:t>piso_behavior</a:t>
            </a:r>
            <a:r>
              <a:rPr lang="en-US" sz="2000" dirty="0"/>
              <a:t> is</a:t>
            </a:r>
            <a:br>
              <a:rPr lang="en-US" sz="2000" dirty="0"/>
            </a:br>
            <a:r>
              <a:rPr lang="en-US" sz="2000" dirty="0"/>
              <a:t>begin</a:t>
            </a:r>
            <a:br>
              <a:rPr lang="en-US" sz="2000" dirty="0"/>
            </a:br>
            <a:r>
              <a:rPr lang="en-US" sz="2000" dirty="0"/>
              <a:t>    process (</a:t>
            </a:r>
            <a:r>
              <a:rPr lang="en-US" sz="2000" dirty="0" err="1"/>
              <a:t>clk,A</a:t>
            </a:r>
            <a:r>
              <a:rPr lang="en-US" sz="2000" dirty="0"/>
              <a:t>, </a:t>
            </a:r>
            <a:r>
              <a:rPr lang="en-US" sz="2000" dirty="0" err="1"/>
              <a:t>clr</a:t>
            </a:r>
            <a:r>
              <a:rPr lang="en-US" sz="2000" dirty="0"/>
              <a:t>) is</a:t>
            </a:r>
            <a:br>
              <a:rPr lang="en-US" sz="2000" dirty="0"/>
            </a:br>
            <a:r>
              <a:rPr lang="en-US" sz="2000" dirty="0"/>
              <a:t>    variable Q : </a:t>
            </a:r>
            <a:r>
              <a:rPr lang="en-US" sz="2000" dirty="0" err="1"/>
              <a:t>std_logic_vector</a:t>
            </a:r>
            <a:r>
              <a:rPr lang="en-US" sz="2000" dirty="0"/>
              <a:t>(3 </a:t>
            </a:r>
            <a:r>
              <a:rPr lang="en-US" sz="2000" dirty="0" err="1"/>
              <a:t>downto</a:t>
            </a:r>
            <a:r>
              <a:rPr lang="en-US" sz="2000" dirty="0"/>
              <a:t> 0);</a:t>
            </a:r>
            <a:br>
              <a:rPr lang="en-US" sz="2000" dirty="0"/>
            </a:br>
            <a:r>
              <a:rPr lang="en-US" sz="2000" dirty="0"/>
              <a:t>    begin</a:t>
            </a:r>
            <a:br>
              <a:rPr lang="en-US" sz="2000" dirty="0"/>
            </a:br>
            <a:r>
              <a:rPr lang="en-US" sz="2000" dirty="0"/>
              <a:t>        if (</a:t>
            </a:r>
            <a:r>
              <a:rPr lang="en-US" sz="2000" dirty="0" err="1"/>
              <a:t>clr</a:t>
            </a:r>
            <a:r>
              <a:rPr lang="en-US" sz="2000" dirty="0"/>
              <a:t>='1') then Q := "0000";</a:t>
            </a:r>
            <a:br>
              <a:rPr lang="en-US" sz="2000" dirty="0"/>
            </a:br>
            <a:r>
              <a:rPr lang="en-US" sz="2000" dirty="0"/>
              <a:t>        </a:t>
            </a:r>
            <a:r>
              <a:rPr lang="en-US" sz="2000" dirty="0" err="1"/>
              <a:t>elsif</a:t>
            </a:r>
            <a:r>
              <a:rPr lang="en-US" sz="2000" dirty="0"/>
              <a:t> (rising_edge (</a:t>
            </a:r>
            <a:r>
              <a:rPr lang="en-US" sz="2000" dirty="0" err="1"/>
              <a:t>clk</a:t>
            </a:r>
            <a:r>
              <a:rPr lang="en-US" sz="2000" dirty="0"/>
              <a:t>)) then </a:t>
            </a:r>
          </a:p>
          <a:p>
            <a:r>
              <a:rPr lang="en-US" sz="2000" dirty="0"/>
              <a:t>	if  (</a:t>
            </a:r>
            <a:r>
              <a:rPr lang="en-US" sz="2000" dirty="0" err="1"/>
              <a:t>shift_ld</a:t>
            </a:r>
            <a:r>
              <a:rPr lang="en-US" sz="2000" dirty="0"/>
              <a:t> = ‘0’) then Q:= A;</a:t>
            </a:r>
          </a:p>
          <a:p>
            <a:r>
              <a:rPr lang="en-US" sz="2000" dirty="0"/>
              <a:t>    	else   Q := (SI &amp; Q(3 </a:t>
            </a:r>
            <a:r>
              <a:rPr lang="en-US" sz="2000" dirty="0" err="1"/>
              <a:t>downto</a:t>
            </a:r>
            <a:r>
              <a:rPr lang="en-US" sz="2000" dirty="0"/>
              <a:t> 1));</a:t>
            </a:r>
          </a:p>
          <a:p>
            <a:r>
              <a:rPr lang="en-US" sz="2000" dirty="0"/>
              <a:t>	 SO&lt;= Q(0);    </a:t>
            </a:r>
          </a:p>
          <a:p>
            <a:r>
              <a:rPr lang="en-US" sz="2000" dirty="0"/>
              <a:t>        end if;</a:t>
            </a:r>
          </a:p>
          <a:p>
            <a:r>
              <a:rPr lang="en-US" sz="2000" dirty="0"/>
              <a:t>     end if;</a:t>
            </a:r>
            <a:br>
              <a:rPr lang="en-US" sz="2000" dirty="0"/>
            </a:br>
            <a:r>
              <a:rPr lang="en-US" sz="2000" dirty="0"/>
              <a:t>  end process;           </a:t>
            </a:r>
            <a:br>
              <a:rPr lang="en-US" sz="2000" dirty="0"/>
            </a:br>
            <a:r>
              <a:rPr lang="en-US" sz="2000" dirty="0"/>
              <a:t>end PISO;</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fontScale="90000"/>
          </a:bodyPr>
          <a:lstStyle/>
          <a:p>
            <a:r>
              <a:rPr lang="en-US" dirty="0"/>
              <a:t>ICs Related to Flip-flops and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999148"/>
            <a:ext cx="8458200" cy="45371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IC 74X74: Positive</a:t>
            </a:r>
            <a:r>
              <a:rPr kumimoji="0" lang="en-US" sz="2000" i="0" u="none" strike="noStrike" cap="none" normalizeH="0" dirty="0">
                <a:ln>
                  <a:noFill/>
                </a:ln>
                <a:solidFill>
                  <a:srgbClr val="00B050"/>
                </a:solidFill>
                <a:effectLst/>
                <a:latin typeface="Times New Roman" pitchFamily="18" charset="0"/>
                <a:cs typeface="Times New Roman" pitchFamily="18" charset="0"/>
              </a:rPr>
              <a:t> edge-triggered D-flip flops</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It consists of two D flip-flops with asynchronous preset and clear inputs</a:t>
            </a:r>
            <a:endParaRPr kumimoji="0" lang="en-US" sz="2000" i="0" u="none" strike="noStrike" cap="none" normalizeH="0" baseline="0" dirty="0">
              <a:ln>
                <a:noFill/>
              </a:ln>
              <a:effectLst/>
              <a:latin typeface="Times New Roman" pitchFamily="18" charset="0"/>
              <a:cs typeface="Times New Roman" pitchFamily="18" charset="0"/>
            </a:endParaRPr>
          </a:p>
          <a:p>
            <a:pPr lvl="0" algn="just" fontAlgn="base">
              <a:spcBef>
                <a:spcPct val="0"/>
              </a:spcBef>
              <a:spcAft>
                <a:spcPts val="125"/>
              </a:spcAft>
              <a:buFont typeface="Arial" pitchFamily="34" charset="0"/>
              <a:buChar char="•"/>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5843" name="Picture 3"/>
          <p:cNvPicPr>
            <a:picLocks noChangeAspect="1" noChangeArrowheads="1"/>
          </p:cNvPicPr>
          <p:nvPr/>
        </p:nvPicPr>
        <p:blipFill>
          <a:blip r:embed="rId2"/>
          <a:srcRect/>
          <a:stretch>
            <a:fillRect/>
          </a:stretch>
        </p:blipFill>
        <p:spPr bwMode="auto">
          <a:xfrm>
            <a:off x="990600" y="2057400"/>
            <a:ext cx="1857375" cy="3295650"/>
          </a:xfrm>
          <a:prstGeom prst="rect">
            <a:avLst/>
          </a:prstGeom>
          <a:noFill/>
          <a:ln w="9525">
            <a:noFill/>
            <a:miter lim="800000"/>
            <a:headEnd/>
            <a:tailEnd/>
          </a:ln>
          <a:effectLst/>
        </p:spPr>
      </p:pic>
      <p:graphicFrame>
        <p:nvGraphicFramePr>
          <p:cNvPr id="11" name="Table 10"/>
          <p:cNvGraphicFramePr>
            <a:graphicFrameLocks noGrp="1"/>
          </p:cNvGraphicFramePr>
          <p:nvPr/>
        </p:nvGraphicFramePr>
        <p:xfrm>
          <a:off x="3886200" y="2590800"/>
          <a:ext cx="4343401" cy="18542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gridCol w="814388">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tblGrid>
              <a:tr h="370840">
                <a:tc>
                  <a:txBody>
                    <a:bodyPr/>
                    <a:lstStyle/>
                    <a:p>
                      <a:r>
                        <a:rPr lang="en-US" dirty="0"/>
                        <a:t>PR</a:t>
                      </a:r>
                    </a:p>
                  </a:txBody>
                  <a:tcPr/>
                </a:tc>
                <a:tc>
                  <a:txBody>
                    <a:bodyPr/>
                    <a:lstStyle/>
                    <a:p>
                      <a:r>
                        <a:rPr lang="en-US" dirty="0"/>
                        <a:t>CLR</a:t>
                      </a:r>
                    </a:p>
                  </a:txBody>
                  <a:tcPr/>
                </a:tc>
                <a:tc>
                  <a:txBody>
                    <a:bodyPr/>
                    <a:lstStyle/>
                    <a:p>
                      <a:r>
                        <a:rPr lang="en-US" dirty="0"/>
                        <a:t>State of the flip-flop</a:t>
                      </a:r>
                    </a:p>
                  </a:txBody>
                  <a:tcPr/>
                </a:tc>
                <a:extLst>
                  <a:ext uri="{0D108BD9-81ED-4DB2-BD59-A6C34878D82A}">
                    <a16:rowId xmlns:a16="http://schemas.microsoft.com/office/drawing/2014/main" val="10000"/>
                  </a:ext>
                </a:extLst>
              </a:tr>
              <a:tr h="370840">
                <a:tc>
                  <a:txBody>
                    <a:bodyPr/>
                    <a:lstStyle/>
                    <a:p>
                      <a:r>
                        <a:rPr lang="en-US" dirty="0"/>
                        <a:t>0</a:t>
                      </a:r>
                    </a:p>
                  </a:txBody>
                  <a:tcPr/>
                </a:tc>
                <a:tc>
                  <a:txBody>
                    <a:bodyPr/>
                    <a:lstStyle/>
                    <a:p>
                      <a:r>
                        <a:rPr lang="en-US" dirty="0"/>
                        <a:t>0</a:t>
                      </a:r>
                    </a:p>
                  </a:txBody>
                  <a:tcPr/>
                </a:tc>
                <a:tc>
                  <a:txBody>
                    <a:bodyPr/>
                    <a:lstStyle/>
                    <a:p>
                      <a:r>
                        <a:rPr lang="en-US" dirty="0"/>
                        <a:t>Invalid (Q = Q’ = 0)</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Q = 1 (set) </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Q = 0 (reset)</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1</a:t>
                      </a:r>
                    </a:p>
                  </a:txBody>
                  <a:tcPr/>
                </a:tc>
                <a:tc>
                  <a:txBody>
                    <a:bodyPr/>
                    <a:lstStyle/>
                    <a:p>
                      <a:r>
                        <a:rPr lang="en-US" dirty="0"/>
                        <a:t>Operational mode</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fontScale="90000"/>
          </a:bodyPr>
          <a:lstStyle/>
          <a:p>
            <a:r>
              <a:rPr lang="en-US" dirty="0"/>
              <a:t>ICs Related to Flip-flops and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999148"/>
            <a:ext cx="8458200" cy="4075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 IC 74X74: Positive</a:t>
            </a:r>
            <a:r>
              <a:rPr kumimoji="0" lang="en-US" sz="2000" i="0" u="none" strike="noStrike" cap="none" normalizeH="0" dirty="0">
                <a:ln>
                  <a:noFill/>
                </a:ln>
                <a:solidFill>
                  <a:srgbClr val="00B050"/>
                </a:solidFill>
                <a:effectLst/>
                <a:latin typeface="Times New Roman" pitchFamily="18" charset="0"/>
                <a:cs typeface="Times New Roman" pitchFamily="18" charset="0"/>
              </a:rPr>
              <a:t> edge-triggered D-flip flops</a:t>
            </a:r>
          </a:p>
          <a:p>
            <a:pPr lvl="0" algn="just" fontAlgn="base">
              <a:spcBef>
                <a:spcPct val="0"/>
              </a:spcBef>
              <a:spcAft>
                <a:spcPts val="125"/>
              </a:spcAft>
              <a:buFont typeface="Arial" pitchFamily="34" charset="0"/>
              <a:buChar char="•"/>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714375" y="1676400"/>
            <a:ext cx="6905625" cy="4324350"/>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6238875" y="2133600"/>
            <a:ext cx="2066925" cy="19240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fontScale="90000"/>
          </a:bodyPr>
          <a:lstStyle/>
          <a:p>
            <a:r>
              <a:rPr lang="en-US" dirty="0"/>
              <a:t>ICs Related to Flip-flops and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4075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IC 74x175- Multi-bit Registers</a:t>
            </a:r>
            <a:endParaRPr kumimoji="0" lang="en-US" sz="2000" i="0" u="none" strike="noStrike" cap="none" normalizeH="0" dirty="0">
              <a:ln>
                <a:noFill/>
              </a:ln>
              <a:solidFill>
                <a:srgbClr val="00B050"/>
              </a:solidFill>
              <a:effectLst/>
              <a:latin typeface="Times New Roman" pitchFamily="18" charset="0"/>
              <a:cs typeface="Times New Roman" pitchFamily="18" charset="0"/>
            </a:endParaRPr>
          </a:p>
          <a:p>
            <a:pPr lvl="0" algn="just" fontAlgn="base">
              <a:spcBef>
                <a:spcPct val="0"/>
              </a:spcBef>
              <a:spcAft>
                <a:spcPts val="125"/>
              </a:spcAft>
              <a:buFont typeface="Arial" pitchFamily="34" charset="0"/>
              <a:buChar char="•"/>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7890" name="Picture 2"/>
          <p:cNvPicPr>
            <a:picLocks noChangeAspect="1" noChangeArrowheads="1"/>
          </p:cNvPicPr>
          <p:nvPr/>
        </p:nvPicPr>
        <p:blipFill>
          <a:blip r:embed="rId2"/>
          <a:srcRect/>
          <a:stretch>
            <a:fillRect/>
          </a:stretch>
        </p:blipFill>
        <p:spPr bwMode="auto">
          <a:xfrm>
            <a:off x="685800" y="1447800"/>
            <a:ext cx="7239000" cy="106680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a:srcRect/>
          <a:stretch>
            <a:fillRect/>
          </a:stretch>
        </p:blipFill>
        <p:spPr bwMode="auto">
          <a:xfrm>
            <a:off x="838200" y="3276600"/>
            <a:ext cx="6858000" cy="3352800"/>
          </a:xfrm>
          <a:prstGeom prst="rect">
            <a:avLst/>
          </a:prstGeom>
          <a:noFill/>
          <a:ln w="9525">
            <a:noFill/>
            <a:miter lim="800000"/>
            <a:headEnd/>
            <a:tailEnd/>
          </a:ln>
          <a:effectLst/>
        </p:spPr>
      </p:pic>
      <p:pic>
        <p:nvPicPr>
          <p:cNvPr id="37892" name="Picture 4"/>
          <p:cNvPicPr>
            <a:picLocks noChangeAspect="1" noChangeArrowheads="1"/>
          </p:cNvPicPr>
          <p:nvPr/>
        </p:nvPicPr>
        <p:blipFill>
          <a:blip r:embed="rId4"/>
          <a:srcRect/>
          <a:stretch>
            <a:fillRect/>
          </a:stretch>
        </p:blipFill>
        <p:spPr bwMode="auto">
          <a:xfrm>
            <a:off x="762000" y="2514600"/>
            <a:ext cx="7315200" cy="685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fontScale="90000"/>
          </a:bodyPr>
          <a:lstStyle/>
          <a:p>
            <a:r>
              <a:rPr lang="en-US" dirty="0"/>
              <a:t>ICs Related to Flip-flops and registers</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4075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Other Multi-bit Register ICs</a:t>
            </a:r>
            <a:endParaRPr kumimoji="0" lang="en-US" sz="2000" i="0" u="none" strike="noStrike" cap="none" normalizeH="0" dirty="0">
              <a:ln>
                <a:noFill/>
              </a:ln>
              <a:solidFill>
                <a:srgbClr val="00B050"/>
              </a:solidFill>
              <a:effectLst/>
              <a:latin typeface="Times New Roman" pitchFamily="18" charset="0"/>
              <a:cs typeface="Times New Roman" pitchFamily="18" charset="0"/>
            </a:endParaRPr>
          </a:p>
          <a:p>
            <a:pPr lvl="0" algn="just" fontAlgn="base">
              <a:spcBef>
                <a:spcPct val="0"/>
              </a:spcBef>
              <a:spcAft>
                <a:spcPts val="125"/>
              </a:spcAft>
              <a:buFont typeface="Arial" pitchFamily="34" charset="0"/>
              <a:buChar char="•"/>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a:srcRect/>
          <a:stretch>
            <a:fillRect/>
          </a:stretch>
        </p:blipFill>
        <p:spPr bwMode="auto">
          <a:xfrm>
            <a:off x="1143000" y="1524000"/>
            <a:ext cx="5410200" cy="198120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914400" y="3657600"/>
            <a:ext cx="6553200" cy="264795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Latches</a:t>
            </a:r>
          </a:p>
        </p:txBody>
      </p:sp>
      <p:sp>
        <p:nvSpPr>
          <p:cNvPr id="3" name="Content Placeholder 2"/>
          <p:cNvSpPr>
            <a:spLocks noGrp="1"/>
          </p:cNvSpPr>
          <p:nvPr>
            <p:ph idx="1"/>
          </p:nvPr>
        </p:nvSpPr>
        <p:spPr>
          <a:xfrm>
            <a:off x="457200" y="990600"/>
            <a:ext cx="8458200" cy="4906963"/>
          </a:xfrm>
        </p:spPr>
        <p:txBody>
          <a:bodyPr>
            <a:normAutofit/>
          </a:bodyPr>
          <a:lstStyle/>
          <a:p>
            <a:pPr algn="just"/>
            <a:r>
              <a:rPr lang="en-US" sz="2000" dirty="0"/>
              <a:t>Latches are the basic types of flip-flops.</a:t>
            </a:r>
          </a:p>
          <a:p>
            <a:pPr algn="just"/>
            <a:r>
              <a:rPr lang="en-US" sz="2000" dirty="0"/>
              <a:t>The SR latch is a latch with two inputs S (set) and R (reset), and an output Q.</a:t>
            </a:r>
          </a:p>
          <a:p>
            <a:pPr algn="just"/>
            <a:r>
              <a:rPr lang="en-US" sz="2000" dirty="0"/>
              <a:t>Q = 1 (Q’ = 0) represents the set state and Q = 0 (Q’ = 1) represents the reset state.</a:t>
            </a:r>
          </a:p>
          <a:p>
            <a:pPr algn="just"/>
            <a:r>
              <a:rPr lang="en-US" sz="2000" dirty="0"/>
              <a:t>The SR latch can be implemented by NOR gates or NAND gates.</a:t>
            </a:r>
          </a:p>
        </p:txBody>
      </p:sp>
      <p:pic>
        <p:nvPicPr>
          <p:cNvPr id="2052" name="Picture 4"/>
          <p:cNvPicPr>
            <a:picLocks noChangeAspect="1" noChangeArrowheads="1"/>
          </p:cNvPicPr>
          <p:nvPr/>
        </p:nvPicPr>
        <p:blipFill>
          <a:blip r:embed="rId2"/>
          <a:srcRect/>
          <a:stretch>
            <a:fillRect/>
          </a:stretch>
        </p:blipFill>
        <p:spPr bwMode="auto">
          <a:xfrm>
            <a:off x="995363" y="2895600"/>
            <a:ext cx="7153275" cy="35528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Universal Shift Register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56143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4-bit Universal Shift Register</a:t>
            </a:r>
          </a:p>
          <a:p>
            <a:pPr marL="165100" lvl="0" indent="-165100" algn="just" fontAlgn="base">
              <a:spcBef>
                <a:spcPct val="0"/>
              </a:spcBef>
              <a:spcAft>
                <a:spcPct val="0"/>
              </a:spcAft>
              <a:buFont typeface="Arial" pitchFamily="34" charset="0"/>
              <a:buChar char="•"/>
              <a:tabLst>
                <a:tab pos="120650" algn="l"/>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t>A Universal shift register is a register which has both the right shift and left shift with parallel load capabilities. Universal shift registers are used as memory elements in computers. A Unidirectional shift register is capable of shifting in only one direction. A bidirectional shift register is capable of shifting in both the directions. </a:t>
            </a:r>
            <a:endParaRPr kumimoji="0" lang="en-US" sz="2000" i="0" u="none" strike="noStrike" cap="none" normalizeH="0" dirty="0">
              <a:ln>
                <a:noFill/>
              </a:ln>
              <a:solidFill>
                <a:srgbClr val="00B050"/>
              </a:solidFill>
              <a:effectLst/>
              <a:latin typeface="Times New Roman" pitchFamily="18" charset="0"/>
              <a:cs typeface="Times New Roman" pitchFamily="18" charset="0"/>
            </a:endParaRPr>
          </a:p>
          <a:p>
            <a:pPr lvl="0" algn="just" fontAlgn="base">
              <a:spcBef>
                <a:spcPct val="0"/>
              </a:spcBef>
              <a:spcAft>
                <a:spcPts val="125"/>
              </a:spcAft>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2"/>
          <a:srcRect/>
          <a:stretch>
            <a:fillRect/>
          </a:stretch>
        </p:blipFill>
        <p:spPr bwMode="auto">
          <a:xfrm>
            <a:off x="914400" y="2867025"/>
            <a:ext cx="1514475" cy="2314575"/>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609600" y="5867400"/>
            <a:ext cx="2019300" cy="209550"/>
          </a:xfrm>
          <a:prstGeom prst="rect">
            <a:avLst/>
          </a:prstGeom>
          <a:noFill/>
          <a:ln w="9525">
            <a:noFill/>
            <a:miter lim="800000"/>
            <a:headEnd/>
            <a:tailEnd/>
          </a:ln>
          <a:effectLst/>
        </p:spPr>
      </p:pic>
      <p:pic>
        <p:nvPicPr>
          <p:cNvPr id="35844" name="Picture 4"/>
          <p:cNvPicPr>
            <a:picLocks noChangeAspect="1" noChangeArrowheads="1"/>
          </p:cNvPicPr>
          <p:nvPr/>
        </p:nvPicPr>
        <p:blipFill>
          <a:blip r:embed="rId4"/>
          <a:srcRect/>
          <a:stretch>
            <a:fillRect/>
          </a:stretch>
        </p:blipFill>
        <p:spPr bwMode="auto">
          <a:xfrm>
            <a:off x="2647950" y="2895600"/>
            <a:ext cx="6343650" cy="1371600"/>
          </a:xfrm>
          <a:prstGeom prst="rect">
            <a:avLst/>
          </a:prstGeom>
          <a:noFill/>
          <a:ln w="9525">
            <a:noFill/>
            <a:miter lim="800000"/>
            <a:headEnd/>
            <a:tailEnd/>
          </a:ln>
          <a:effectLst/>
        </p:spPr>
      </p:pic>
      <p:sp>
        <p:nvSpPr>
          <p:cNvPr id="11" name="TextBox 10"/>
          <p:cNvSpPr txBox="1"/>
          <p:nvPr/>
        </p:nvSpPr>
        <p:spPr>
          <a:xfrm>
            <a:off x="2895600" y="4419600"/>
            <a:ext cx="6248400" cy="2308324"/>
          </a:xfrm>
          <a:prstGeom prst="rect">
            <a:avLst/>
          </a:prstGeom>
          <a:noFill/>
        </p:spPr>
        <p:txBody>
          <a:bodyPr wrap="square" rtlCol="0">
            <a:spAutoFit/>
          </a:bodyPr>
          <a:lstStyle/>
          <a:p>
            <a:pPr algn="just"/>
            <a:r>
              <a:rPr lang="en-US" b="1" dirty="0">
                <a:solidFill>
                  <a:srgbClr val="FF0000"/>
                </a:solidFill>
              </a:rPr>
              <a:t>QA QB QC QD (Present state) </a:t>
            </a:r>
            <a:r>
              <a:rPr lang="en-US" b="1" dirty="0"/>
              <a:t>&amp; </a:t>
            </a:r>
            <a:r>
              <a:rPr lang="en-US" b="1" dirty="0">
                <a:solidFill>
                  <a:srgbClr val="008000"/>
                </a:solidFill>
              </a:rPr>
              <a:t>QA* QB* QC* QD* (Next state)</a:t>
            </a:r>
          </a:p>
          <a:p>
            <a:pPr algn="just"/>
            <a:r>
              <a:rPr lang="en-US" b="1" dirty="0">
                <a:solidFill>
                  <a:srgbClr val="C00000"/>
                </a:solidFill>
              </a:rPr>
              <a:t>Case 1:</a:t>
            </a:r>
            <a:r>
              <a:rPr lang="en-US" dirty="0"/>
              <a:t> S1=S0=0 – No shift</a:t>
            </a:r>
          </a:p>
          <a:p>
            <a:pPr algn="just"/>
            <a:r>
              <a:rPr lang="en-US" b="1" dirty="0">
                <a:solidFill>
                  <a:srgbClr val="C00000"/>
                </a:solidFill>
              </a:rPr>
              <a:t>Case 2:</a:t>
            </a:r>
            <a:r>
              <a:rPr lang="en-US" dirty="0"/>
              <a:t> Loaded data shifts towards right and the bit at RIN moves to </a:t>
            </a:r>
            <a:r>
              <a:rPr lang="en-US" dirty="0">
                <a:solidFill>
                  <a:srgbClr val="008000"/>
                </a:solidFill>
              </a:rPr>
              <a:t>QA*</a:t>
            </a:r>
          </a:p>
          <a:p>
            <a:pPr algn="just"/>
            <a:r>
              <a:rPr lang="en-US" b="1" dirty="0">
                <a:solidFill>
                  <a:srgbClr val="C00000"/>
                </a:solidFill>
              </a:rPr>
              <a:t>Case 3:</a:t>
            </a:r>
            <a:r>
              <a:rPr lang="en-US" dirty="0"/>
              <a:t> Loaded data shifts towards left and the bit at LIN moves to </a:t>
            </a:r>
            <a:r>
              <a:rPr lang="en-US" dirty="0">
                <a:solidFill>
                  <a:srgbClr val="008000"/>
                </a:solidFill>
              </a:rPr>
              <a:t>QD*</a:t>
            </a:r>
          </a:p>
          <a:p>
            <a:pPr algn="just"/>
            <a:r>
              <a:rPr lang="en-US" b="1" dirty="0">
                <a:solidFill>
                  <a:srgbClr val="C00000"/>
                </a:solidFill>
              </a:rPr>
              <a:t>Case 4:</a:t>
            </a:r>
            <a:r>
              <a:rPr lang="en-US" dirty="0"/>
              <a:t> Parallel loading of data A B C D into  </a:t>
            </a:r>
            <a:r>
              <a:rPr lang="en-US" dirty="0">
                <a:solidFill>
                  <a:srgbClr val="008000"/>
                </a:solidFill>
              </a:rPr>
              <a:t>QA* QB* QC* QD*</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Universal Shift Register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4075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 </a:t>
            </a:r>
            <a:r>
              <a:rPr lang="en-US" sz="2000" dirty="0">
                <a:solidFill>
                  <a:srgbClr val="00B050"/>
                </a:solidFill>
                <a:latin typeface="Times New Roman" pitchFamily="18" charset="0"/>
                <a:cs typeface="Times New Roman" pitchFamily="18" charset="0"/>
              </a:rPr>
              <a:t>4-bit Universal Shift Register</a:t>
            </a:r>
          </a:p>
          <a:p>
            <a:pPr lvl="0" algn="just" fontAlgn="base">
              <a:spcBef>
                <a:spcPct val="0"/>
              </a:spcBef>
              <a:spcAft>
                <a:spcPts val="125"/>
              </a:spcAft>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
        <p:nvSpPr>
          <p:cNvPr id="10" name="Rectangle 9"/>
          <p:cNvSpPr/>
          <p:nvPr/>
        </p:nvSpPr>
        <p:spPr>
          <a:xfrm>
            <a:off x="76200" y="1371600"/>
            <a:ext cx="9525000" cy="4001095"/>
          </a:xfrm>
          <a:prstGeom prst="rect">
            <a:avLst/>
          </a:prstGeom>
        </p:spPr>
        <p:txBody>
          <a:bodyPr wrap="square">
            <a:spAutoFit/>
          </a:bodyPr>
          <a:lstStyle/>
          <a:p>
            <a:r>
              <a:rPr lang="en-US" sz="2000" dirty="0"/>
              <a:t>library IEEE;</a:t>
            </a:r>
            <a:br>
              <a:rPr lang="en-US" sz="2000" dirty="0"/>
            </a:br>
            <a:r>
              <a:rPr lang="en-US" sz="2000" dirty="0"/>
              <a:t>use IEEE.STD_LOGIC_1164.all;</a:t>
            </a:r>
            <a:br>
              <a:rPr lang="en-US" sz="2000" dirty="0"/>
            </a:br>
            <a:br>
              <a:rPr lang="en-US" sz="2000" dirty="0"/>
            </a:br>
            <a:r>
              <a:rPr lang="en-US" sz="2000" dirty="0"/>
              <a:t>entity USR is</a:t>
            </a:r>
            <a:br>
              <a:rPr lang="en-US" sz="2000" dirty="0"/>
            </a:br>
            <a:r>
              <a:rPr lang="en-US" sz="2000" dirty="0"/>
              <a:t>     port(D : in </a:t>
            </a:r>
            <a:r>
              <a:rPr lang="en-US" sz="2000" dirty="0" err="1"/>
              <a:t>std_logic_vector</a:t>
            </a:r>
            <a:r>
              <a:rPr lang="en-US" sz="2000" dirty="0"/>
              <a:t>(3 </a:t>
            </a:r>
            <a:r>
              <a:rPr lang="en-US" sz="2000" dirty="0" err="1"/>
              <a:t>downto</a:t>
            </a:r>
            <a:r>
              <a:rPr lang="en-US" sz="2000" dirty="0"/>
              <a:t> 0);</a:t>
            </a:r>
          </a:p>
          <a:p>
            <a:r>
              <a:rPr lang="en-US" sz="2000" dirty="0"/>
              <a:t>              Q : out </a:t>
            </a:r>
            <a:r>
              <a:rPr lang="en-US" sz="2000" dirty="0" err="1"/>
              <a:t>std_logic_vector</a:t>
            </a:r>
            <a:r>
              <a:rPr lang="en-US" sz="2000" dirty="0"/>
              <a:t>(3 </a:t>
            </a:r>
            <a:r>
              <a:rPr lang="en-US" sz="2000" dirty="0" err="1"/>
              <a:t>downto</a:t>
            </a:r>
            <a:r>
              <a:rPr lang="en-US" sz="2000" dirty="0"/>
              <a:t> 0);</a:t>
            </a:r>
            <a:br>
              <a:rPr lang="en-US" sz="2000" dirty="0"/>
            </a:br>
            <a:r>
              <a:rPr lang="en-US" sz="2000" dirty="0"/>
              <a:t>               S : in </a:t>
            </a:r>
            <a:r>
              <a:rPr lang="en-US" sz="2000" dirty="0" err="1"/>
              <a:t>std_logic_vector</a:t>
            </a:r>
            <a:r>
              <a:rPr lang="en-US" sz="2000" dirty="0"/>
              <a:t>(1 </a:t>
            </a:r>
            <a:r>
              <a:rPr lang="en-US" sz="2000" dirty="0" err="1"/>
              <a:t>downto</a:t>
            </a:r>
            <a:r>
              <a:rPr lang="en-US" sz="2000" dirty="0"/>
              <a:t> 0); </a:t>
            </a:r>
            <a:br>
              <a:rPr lang="en-US" sz="2000" dirty="0"/>
            </a:br>
            <a:r>
              <a:rPr lang="en-US" sz="2000" dirty="0"/>
              <a:t>              </a:t>
            </a:r>
            <a:r>
              <a:rPr lang="en-US" sz="2000" dirty="0" err="1"/>
              <a:t>Clr</a:t>
            </a:r>
            <a:r>
              <a:rPr lang="en-US" sz="2000" dirty="0"/>
              <a:t>, </a:t>
            </a:r>
            <a:r>
              <a:rPr lang="en-US" sz="2000" dirty="0" err="1"/>
              <a:t>Clk</a:t>
            </a:r>
            <a:r>
              <a:rPr lang="en-US" sz="2000" dirty="0"/>
              <a:t>: in STD_LOGIC;</a:t>
            </a:r>
            <a:br>
              <a:rPr lang="en-US" sz="2000" dirty="0"/>
            </a:br>
            <a:r>
              <a:rPr lang="en-US" sz="2000" dirty="0"/>
              <a:t>              RIN, LIN : in </a:t>
            </a:r>
            <a:r>
              <a:rPr lang="en-US" sz="2000" dirty="0" err="1"/>
              <a:t>std_logic</a:t>
            </a:r>
            <a:r>
              <a:rPr lang="en-US" sz="2000" dirty="0"/>
              <a:t>);</a:t>
            </a:r>
            <a:br>
              <a:rPr lang="en-US" sz="2000" dirty="0"/>
            </a:br>
            <a:r>
              <a:rPr lang="en-US" sz="2000" dirty="0"/>
              <a:t>end USR;</a:t>
            </a:r>
            <a:br>
              <a:rPr lang="en-US" sz="2000" dirty="0"/>
            </a:br>
            <a:br>
              <a:rPr lang="en-US" dirty="0"/>
            </a:br>
            <a:br>
              <a:rPr lang="en-US" dirty="0"/>
            </a:br>
            <a:endParaRPr lang="en-US" dirty="0"/>
          </a:p>
        </p:txBody>
      </p:sp>
      <p:pic>
        <p:nvPicPr>
          <p:cNvPr id="36867" name="Picture 3"/>
          <p:cNvPicPr>
            <a:picLocks noChangeAspect="1" noChangeArrowheads="1"/>
          </p:cNvPicPr>
          <p:nvPr/>
        </p:nvPicPr>
        <p:blipFill>
          <a:blip r:embed="rId2"/>
          <a:srcRect/>
          <a:stretch>
            <a:fillRect/>
          </a:stretch>
        </p:blipFill>
        <p:spPr bwMode="auto">
          <a:xfrm>
            <a:off x="5029200" y="1371600"/>
            <a:ext cx="4114800" cy="3352800"/>
          </a:xfrm>
          <a:prstGeom prst="rect">
            <a:avLst/>
          </a:prstGeom>
          <a:noFill/>
          <a:ln w="9525">
            <a:noFill/>
            <a:miter lim="800000"/>
            <a:headEnd/>
            <a:tailEnd/>
          </a:ln>
          <a:effectLst/>
        </p:spPr>
      </p:pic>
      <p:sp>
        <p:nvSpPr>
          <p:cNvPr id="12" name="Rectangle 11"/>
          <p:cNvSpPr/>
          <p:nvPr/>
        </p:nvSpPr>
        <p:spPr>
          <a:xfrm>
            <a:off x="76200" y="4389596"/>
            <a:ext cx="9525000" cy="2215991"/>
          </a:xfrm>
          <a:prstGeom prst="rect">
            <a:avLst/>
          </a:prstGeom>
        </p:spPr>
        <p:txBody>
          <a:bodyPr wrap="square">
            <a:spAutoFit/>
          </a:bodyPr>
          <a:lstStyle/>
          <a:p>
            <a:br>
              <a:rPr lang="en-US" dirty="0"/>
            </a:br>
            <a:r>
              <a:rPr lang="en-US" sz="2000" dirty="0"/>
              <a:t>architecture </a:t>
            </a:r>
            <a:r>
              <a:rPr lang="en-US" sz="2000" dirty="0" err="1"/>
              <a:t>Behav</a:t>
            </a:r>
            <a:r>
              <a:rPr lang="en-US" sz="2000" dirty="0"/>
              <a:t> of USR is</a:t>
            </a:r>
            <a:br>
              <a:rPr lang="en-US" sz="2000" dirty="0"/>
            </a:br>
            <a:r>
              <a:rPr lang="en-US" sz="2000" dirty="0"/>
              <a:t>begin</a:t>
            </a:r>
            <a:br>
              <a:rPr lang="en-US" sz="2000" dirty="0"/>
            </a:br>
            <a:r>
              <a:rPr lang="en-US" sz="2000" dirty="0"/>
              <a:t>    process (D, S, </a:t>
            </a:r>
            <a:r>
              <a:rPr lang="en-US" sz="2000" dirty="0" err="1"/>
              <a:t>Clk</a:t>
            </a:r>
            <a:r>
              <a:rPr lang="en-US" sz="2000" dirty="0"/>
              <a:t>, </a:t>
            </a:r>
            <a:r>
              <a:rPr lang="en-US" sz="2000" dirty="0" err="1"/>
              <a:t>Clr</a:t>
            </a:r>
            <a:r>
              <a:rPr lang="en-US" sz="2000" dirty="0"/>
              <a:t>, RIN, LIN) </a:t>
            </a:r>
            <a:br>
              <a:rPr lang="en-US" sz="2000" dirty="0"/>
            </a:br>
            <a:r>
              <a:rPr lang="en-US" sz="2000" dirty="0"/>
              <a:t>    begin</a:t>
            </a:r>
          </a:p>
          <a:p>
            <a:r>
              <a:rPr lang="en-US" sz="2000" dirty="0"/>
              <a:t>	If (</a:t>
            </a:r>
            <a:r>
              <a:rPr lang="en-US" sz="2000" dirty="0" err="1"/>
              <a:t>Clr</a:t>
            </a:r>
            <a:r>
              <a:rPr lang="en-US" sz="2000" dirty="0"/>
              <a:t> = ‘1’) then Q &lt;= “0000” ;</a:t>
            </a:r>
          </a:p>
          <a:p>
            <a:r>
              <a:rPr lang="en-US" sz="2000" dirty="0"/>
              <a:t>	</a:t>
            </a:r>
            <a:r>
              <a:rPr lang="en-US" sz="2000" dirty="0" err="1"/>
              <a:t>elsif</a:t>
            </a:r>
            <a:r>
              <a:rPr lang="en-US" sz="2000" dirty="0"/>
              <a:t> (</a:t>
            </a:r>
            <a:r>
              <a:rPr lang="en-US" sz="2000" dirty="0" err="1"/>
              <a:t>Clk’event</a:t>
            </a:r>
            <a:r>
              <a:rPr lang="en-US" sz="2000" dirty="0"/>
              <a:t> and </a:t>
            </a:r>
            <a:r>
              <a:rPr lang="en-US" sz="2000" dirty="0" err="1"/>
              <a:t>Clk</a:t>
            </a:r>
            <a:r>
              <a:rPr lang="en-US" sz="2000" dirty="0"/>
              <a:t> =  ‘1’) then  </a:t>
            </a:r>
            <a:endParaRPr lang="en-US" dirty="0"/>
          </a:p>
        </p:txBody>
      </p:sp>
      <mc:AlternateContent xmlns:mc="http://schemas.openxmlformats.org/markup-compatibility/2006" xmlns:p14="http://schemas.microsoft.com/office/powerpoint/2010/main">
        <mc:Choice Requires="p14">
          <p:contentPart p14:bwMode="auto" r:id="rId3">
            <p14:nvContentPartPr>
              <p14:cNvPr id="35842" name="Ink 2"/>
              <p14:cNvContentPartPr>
                <a14:cpLocks xmlns:a14="http://schemas.microsoft.com/office/drawing/2010/main" noRot="1" noChangeAspect="1" noEditPoints="1" noChangeArrowheads="1" noChangeShapeType="1"/>
              </p14:cNvContentPartPr>
              <p14:nvPr/>
            </p14:nvContentPartPr>
            <p14:xfrm>
              <a:off x="6435725" y="1428750"/>
              <a:ext cx="11113" cy="217488"/>
            </p14:xfrm>
          </p:contentPart>
        </mc:Choice>
        <mc:Fallback xmlns="">
          <p:pic>
            <p:nvPicPr>
              <p:cNvPr id="35842" name="Ink 2"/>
              <p:cNvPicPr>
                <a:picLocks noRot="1" noChangeAspect="1" noEditPoints="1" noChangeArrowheads="1" noChangeShapeType="1"/>
              </p:cNvPicPr>
              <p:nvPr/>
            </p:nvPicPr>
            <p:blipFill>
              <a:blip r:embed="rId4"/>
              <a:stretch>
                <a:fillRect/>
              </a:stretch>
            </p:blipFill>
            <p:spPr>
              <a:xfrm>
                <a:off x="6428846" y="1419388"/>
                <a:ext cx="24872" cy="23621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843" name="Ink 3"/>
              <p14:cNvContentPartPr>
                <a14:cpLocks xmlns:a14="http://schemas.microsoft.com/office/drawing/2010/main" noRot="1" noChangeAspect="1" noEditPoints="1" noChangeArrowheads="1" noChangeShapeType="1"/>
              </p14:cNvContentPartPr>
              <p14:nvPr/>
            </p14:nvContentPartPr>
            <p14:xfrm>
              <a:off x="6765925" y="1428750"/>
              <a:ext cx="1588" cy="149225"/>
            </p14:xfrm>
          </p:contentPart>
        </mc:Choice>
        <mc:Fallback xmlns="">
          <p:pic>
            <p:nvPicPr>
              <p:cNvPr id="35843" name="Ink 3"/>
              <p:cNvPicPr>
                <a:picLocks noRot="1" noChangeAspect="1" noEditPoints="1" noChangeArrowheads="1" noChangeShapeType="1"/>
              </p:cNvPicPr>
              <p:nvPr/>
            </p:nvPicPr>
            <p:blipFill>
              <a:blip r:embed="rId6"/>
              <a:stretch>
                <a:fillRect/>
              </a:stretch>
            </p:blipFill>
            <p:spPr>
              <a:xfrm>
                <a:off x="6724637" y="1419356"/>
                <a:ext cx="84164" cy="16801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844" name="Ink 4"/>
              <p14:cNvContentPartPr>
                <a14:cpLocks xmlns:a14="http://schemas.microsoft.com/office/drawing/2010/main" noRot="1" noChangeAspect="1" noEditPoints="1" noChangeArrowheads="1" noChangeShapeType="1"/>
              </p14:cNvContentPartPr>
              <p14:nvPr/>
            </p14:nvContentPartPr>
            <p14:xfrm>
              <a:off x="7165975" y="1395413"/>
              <a:ext cx="160338" cy="147637"/>
            </p14:xfrm>
          </p:contentPart>
        </mc:Choice>
        <mc:Fallback xmlns="">
          <p:pic>
            <p:nvPicPr>
              <p:cNvPr id="35844" name="Ink 4"/>
              <p:cNvPicPr>
                <a:picLocks noRot="1" noChangeAspect="1" noEditPoints="1" noChangeArrowheads="1" noChangeShapeType="1"/>
              </p:cNvPicPr>
              <p:nvPr/>
            </p:nvPicPr>
            <p:blipFill>
              <a:blip r:embed="rId8"/>
              <a:stretch>
                <a:fillRect/>
              </a:stretch>
            </p:blipFill>
            <p:spPr>
              <a:xfrm>
                <a:off x="7156649" y="1386360"/>
                <a:ext cx="178990" cy="16574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845" name="Ink 5"/>
              <p14:cNvContentPartPr>
                <a14:cpLocks xmlns:a14="http://schemas.microsoft.com/office/drawing/2010/main" noRot="1" noChangeAspect="1" noEditPoints="1" noChangeArrowheads="1" noChangeShapeType="1"/>
              </p14:cNvContentPartPr>
              <p14:nvPr/>
            </p14:nvContentPartPr>
            <p14:xfrm>
              <a:off x="7600950" y="1439863"/>
              <a:ext cx="12700" cy="127000"/>
            </p14:xfrm>
          </p:contentPart>
        </mc:Choice>
        <mc:Fallback xmlns="">
          <p:pic>
            <p:nvPicPr>
              <p:cNvPr id="35845" name="Ink 5"/>
              <p:cNvPicPr>
                <a:picLocks noRot="1" noChangeAspect="1" noEditPoints="1" noChangeArrowheads="1" noChangeShapeType="1"/>
              </p:cNvPicPr>
              <p:nvPr/>
            </p:nvPicPr>
            <p:blipFill>
              <a:blip r:embed="rId10"/>
              <a:stretch>
                <a:fillRect/>
              </a:stretch>
            </p:blipFill>
            <p:spPr>
              <a:xfrm>
                <a:off x="7591516" y="1430456"/>
                <a:ext cx="31569" cy="14581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846" name="Ink 6"/>
              <p14:cNvContentPartPr>
                <a14:cpLocks xmlns:a14="http://schemas.microsoft.com/office/drawing/2010/main" noRot="1" noChangeAspect="1" noEditPoints="1" noChangeArrowheads="1" noChangeShapeType="1"/>
              </p14:cNvContentPartPr>
              <p14:nvPr/>
            </p14:nvContentPartPr>
            <p14:xfrm>
              <a:off x="5040313" y="3176588"/>
              <a:ext cx="149225" cy="149225"/>
            </p14:xfrm>
          </p:contentPart>
        </mc:Choice>
        <mc:Fallback xmlns="">
          <p:pic>
            <p:nvPicPr>
              <p:cNvPr id="35846" name="Ink 6"/>
              <p:cNvPicPr>
                <a:picLocks noRot="1" noChangeAspect="1" noEditPoints="1" noChangeArrowheads="1" noChangeShapeType="1"/>
              </p:cNvPicPr>
              <p:nvPr/>
            </p:nvPicPr>
            <p:blipFill>
              <a:blip r:embed="rId12"/>
              <a:stretch>
                <a:fillRect/>
              </a:stretch>
            </p:blipFill>
            <p:spPr>
              <a:xfrm>
                <a:off x="5030919" y="3167216"/>
                <a:ext cx="168014" cy="16796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847" name="Ink 7"/>
              <p14:cNvContentPartPr>
                <a14:cpLocks xmlns:a14="http://schemas.microsoft.com/office/drawing/2010/main" noRot="1" noChangeAspect="1" noEditPoints="1" noChangeArrowheads="1" noChangeShapeType="1"/>
              </p14:cNvContentPartPr>
              <p14:nvPr/>
            </p14:nvContentPartPr>
            <p14:xfrm>
              <a:off x="5314950" y="1839913"/>
              <a:ext cx="274638" cy="195262"/>
            </p14:xfrm>
          </p:contentPart>
        </mc:Choice>
        <mc:Fallback xmlns="">
          <p:pic>
            <p:nvPicPr>
              <p:cNvPr id="35847" name="Ink 7"/>
              <p:cNvPicPr>
                <a:picLocks noRot="1" noChangeAspect="1" noEditPoints="1" noChangeArrowheads="1" noChangeShapeType="1"/>
              </p:cNvPicPr>
              <p:nvPr/>
            </p:nvPicPr>
            <p:blipFill>
              <a:blip r:embed="rId14"/>
              <a:stretch>
                <a:fillRect/>
              </a:stretch>
            </p:blipFill>
            <p:spPr>
              <a:xfrm>
                <a:off x="5305591" y="1830529"/>
                <a:ext cx="293355" cy="21403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848" name="Ink 8"/>
              <p14:cNvContentPartPr>
                <a14:cpLocks xmlns:a14="http://schemas.microsoft.com/office/drawing/2010/main" noRot="1" noChangeAspect="1" noEditPoints="1" noChangeArrowheads="1" noChangeShapeType="1"/>
              </p14:cNvContentPartPr>
              <p14:nvPr/>
            </p14:nvContentPartPr>
            <p14:xfrm>
              <a:off x="4937125" y="2743200"/>
              <a:ext cx="241300" cy="114300"/>
            </p14:xfrm>
          </p:contentPart>
        </mc:Choice>
        <mc:Fallback xmlns="">
          <p:pic>
            <p:nvPicPr>
              <p:cNvPr id="35848" name="Ink 8"/>
              <p:cNvPicPr>
                <a:picLocks noRot="1" noChangeAspect="1" noEditPoints="1" noChangeArrowheads="1" noChangeShapeType="1"/>
              </p:cNvPicPr>
              <p:nvPr/>
            </p:nvPicPr>
            <p:blipFill>
              <a:blip r:embed="rId16"/>
              <a:stretch>
                <a:fillRect/>
              </a:stretch>
            </p:blipFill>
            <p:spPr>
              <a:xfrm>
                <a:off x="4927761" y="2733884"/>
                <a:ext cx="260028" cy="13293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849" name="Ink 9"/>
              <p14:cNvContentPartPr>
                <a14:cpLocks xmlns:a14="http://schemas.microsoft.com/office/drawing/2010/main" noRot="1" noChangeAspect="1" noEditPoints="1" noChangeArrowheads="1" noChangeShapeType="1"/>
              </p14:cNvContentPartPr>
              <p14:nvPr/>
            </p14:nvContentPartPr>
            <p14:xfrm>
              <a:off x="6297613" y="4743450"/>
              <a:ext cx="1428750" cy="892175"/>
            </p14:xfrm>
          </p:contentPart>
        </mc:Choice>
        <mc:Fallback xmlns="">
          <p:pic>
            <p:nvPicPr>
              <p:cNvPr id="35849" name="Ink 9"/>
              <p:cNvPicPr>
                <a:picLocks noRot="1" noChangeAspect="1" noEditPoints="1" noChangeArrowheads="1" noChangeShapeType="1"/>
              </p:cNvPicPr>
              <p:nvPr/>
            </p:nvPicPr>
            <p:blipFill>
              <a:blip r:embed="rId18"/>
              <a:stretch>
                <a:fillRect/>
              </a:stretch>
            </p:blipFill>
            <p:spPr>
              <a:xfrm>
                <a:off x="6288265" y="4734142"/>
                <a:ext cx="1447445" cy="91079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850" name="Ink 10"/>
              <p14:cNvContentPartPr>
                <a14:cpLocks xmlns:a14="http://schemas.microsoft.com/office/drawing/2010/main" noRot="1" noChangeAspect="1" noEditPoints="1" noChangeArrowheads="1" noChangeShapeType="1"/>
              </p14:cNvContentPartPr>
              <p14:nvPr/>
            </p14:nvContentPartPr>
            <p14:xfrm>
              <a:off x="5200650" y="3176588"/>
              <a:ext cx="149225" cy="104775"/>
            </p14:xfrm>
          </p:contentPart>
        </mc:Choice>
        <mc:Fallback xmlns="">
          <p:pic>
            <p:nvPicPr>
              <p:cNvPr id="35850" name="Ink 10"/>
              <p:cNvPicPr>
                <a:picLocks noRot="1" noChangeAspect="1" noEditPoints="1" noChangeArrowheads="1" noChangeShapeType="1"/>
              </p:cNvPicPr>
              <p:nvPr/>
            </p:nvPicPr>
            <p:blipFill>
              <a:blip r:embed="rId20"/>
              <a:stretch>
                <a:fillRect/>
              </a:stretch>
            </p:blipFill>
            <p:spPr>
              <a:xfrm>
                <a:off x="5191278" y="3167227"/>
                <a:ext cx="167968" cy="12349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851" name="Ink 11"/>
              <p14:cNvContentPartPr>
                <a14:cpLocks xmlns:a14="http://schemas.microsoft.com/office/drawing/2010/main" noRot="1" noChangeAspect="1" noEditPoints="1" noChangeArrowheads="1" noChangeShapeType="1"/>
              </p14:cNvContentPartPr>
              <p14:nvPr/>
            </p14:nvContentPartPr>
            <p14:xfrm>
              <a:off x="5200650" y="2719388"/>
              <a:ext cx="149225" cy="80962"/>
            </p14:xfrm>
          </p:contentPart>
        </mc:Choice>
        <mc:Fallback xmlns="">
          <p:pic>
            <p:nvPicPr>
              <p:cNvPr id="35851" name="Ink 11"/>
              <p:cNvPicPr>
                <a:picLocks noRot="1" noChangeAspect="1" noEditPoints="1" noChangeArrowheads="1" noChangeShapeType="1"/>
              </p:cNvPicPr>
              <p:nvPr/>
            </p:nvPicPr>
            <p:blipFill>
              <a:blip r:embed="rId22"/>
              <a:stretch>
                <a:fillRect/>
              </a:stretch>
            </p:blipFill>
            <p:spPr>
              <a:xfrm>
                <a:off x="5191478" y="2710617"/>
                <a:ext cx="167569" cy="9850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852" name="Ink 12"/>
              <p14:cNvContentPartPr>
                <a14:cpLocks xmlns:a14="http://schemas.microsoft.com/office/drawing/2010/main" noRot="1" noChangeAspect="1" noEditPoints="1" noChangeArrowheads="1" noChangeShapeType="1"/>
              </p14:cNvContentPartPr>
              <p14:nvPr/>
            </p14:nvContentPartPr>
            <p14:xfrm>
              <a:off x="4835525" y="1874838"/>
              <a:ext cx="411163" cy="354012"/>
            </p14:xfrm>
          </p:contentPart>
        </mc:Choice>
        <mc:Fallback xmlns="">
          <p:pic>
            <p:nvPicPr>
              <p:cNvPr id="35852" name="Ink 12"/>
              <p:cNvPicPr>
                <a:picLocks noRot="1" noChangeAspect="1" noEditPoints="1" noChangeArrowheads="1" noChangeShapeType="1"/>
              </p:cNvPicPr>
              <p:nvPr/>
            </p:nvPicPr>
            <p:blipFill>
              <a:blip r:embed="rId24"/>
              <a:stretch>
                <a:fillRect/>
              </a:stretch>
            </p:blipFill>
            <p:spPr>
              <a:xfrm>
                <a:off x="4826237" y="1865494"/>
                <a:ext cx="429739" cy="37270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853" name="Ink 13"/>
              <p14:cNvContentPartPr>
                <a14:cpLocks xmlns:a14="http://schemas.microsoft.com/office/drawing/2010/main" noRot="1" noChangeAspect="1" noEditPoints="1" noChangeArrowheads="1" noChangeShapeType="1"/>
              </p14:cNvContentPartPr>
              <p14:nvPr/>
            </p14:nvContentPartPr>
            <p14:xfrm>
              <a:off x="8447088" y="1782763"/>
              <a:ext cx="571500" cy="274637"/>
            </p14:xfrm>
          </p:contentPart>
        </mc:Choice>
        <mc:Fallback xmlns="">
          <p:pic>
            <p:nvPicPr>
              <p:cNvPr id="35853" name="Ink 13"/>
              <p:cNvPicPr>
                <a:picLocks noRot="1" noChangeAspect="1" noEditPoints="1" noChangeArrowheads="1" noChangeShapeType="1"/>
              </p:cNvPicPr>
              <p:nvPr/>
            </p:nvPicPr>
            <p:blipFill>
              <a:blip r:embed="rId26"/>
              <a:stretch>
                <a:fillRect/>
              </a:stretch>
            </p:blipFill>
            <p:spPr>
              <a:xfrm>
                <a:off x="8437784" y="1773404"/>
                <a:ext cx="590109" cy="293354"/>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Universal Shift Register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40754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 </a:t>
            </a:r>
            <a:r>
              <a:rPr lang="en-US" sz="2000" dirty="0">
                <a:solidFill>
                  <a:srgbClr val="00B050"/>
                </a:solidFill>
                <a:latin typeface="Times New Roman" pitchFamily="18" charset="0"/>
                <a:cs typeface="Times New Roman" pitchFamily="18" charset="0"/>
              </a:rPr>
              <a:t>4-bit Universal Shift Register</a:t>
            </a:r>
          </a:p>
          <a:p>
            <a:pPr lvl="0" algn="just" fontAlgn="base">
              <a:spcBef>
                <a:spcPct val="0"/>
              </a:spcBef>
              <a:spcAft>
                <a:spcPts val="125"/>
              </a:spcAft>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36867" name="Picture 3"/>
          <p:cNvPicPr>
            <a:picLocks noChangeAspect="1" noChangeArrowheads="1"/>
          </p:cNvPicPr>
          <p:nvPr/>
        </p:nvPicPr>
        <p:blipFill>
          <a:blip r:embed="rId2"/>
          <a:srcRect/>
          <a:stretch>
            <a:fillRect/>
          </a:stretch>
        </p:blipFill>
        <p:spPr bwMode="auto">
          <a:xfrm>
            <a:off x="5029200" y="1371600"/>
            <a:ext cx="4114800" cy="3352800"/>
          </a:xfrm>
          <a:prstGeom prst="rect">
            <a:avLst/>
          </a:prstGeom>
          <a:noFill/>
          <a:ln w="9525">
            <a:noFill/>
            <a:miter lim="800000"/>
            <a:headEnd/>
            <a:tailEnd/>
          </a:ln>
          <a:effectLst/>
        </p:spPr>
      </p:pic>
      <p:sp>
        <p:nvSpPr>
          <p:cNvPr id="12" name="Rectangle 11"/>
          <p:cNvSpPr/>
          <p:nvPr/>
        </p:nvSpPr>
        <p:spPr>
          <a:xfrm>
            <a:off x="76200" y="1066800"/>
            <a:ext cx="9525000" cy="7078861"/>
          </a:xfrm>
          <a:prstGeom prst="rect">
            <a:avLst/>
          </a:prstGeom>
        </p:spPr>
        <p:txBody>
          <a:bodyPr wrap="square">
            <a:spAutoFit/>
          </a:bodyPr>
          <a:lstStyle/>
          <a:p>
            <a:br>
              <a:rPr lang="en-US" dirty="0"/>
            </a:br>
            <a:r>
              <a:rPr lang="en-US" dirty="0"/>
              <a:t> Case S is</a:t>
            </a:r>
          </a:p>
          <a:p>
            <a:r>
              <a:rPr lang="en-US" sz="2000" dirty="0"/>
              <a:t>       when “11” =&gt; </a:t>
            </a:r>
          </a:p>
          <a:p>
            <a:r>
              <a:rPr lang="en-US" sz="2000" dirty="0"/>
              <a:t>	Q &lt;= D;</a:t>
            </a:r>
          </a:p>
          <a:p>
            <a:r>
              <a:rPr lang="en-US" sz="2000" dirty="0"/>
              <a:t>       when “10” =&gt; </a:t>
            </a:r>
          </a:p>
          <a:p>
            <a:r>
              <a:rPr lang="en-US" sz="2000" dirty="0"/>
              <a:t>	Q(3 </a:t>
            </a:r>
            <a:r>
              <a:rPr lang="en-US" sz="2000" dirty="0" err="1"/>
              <a:t>downto</a:t>
            </a:r>
            <a:r>
              <a:rPr lang="en-US" sz="2000" dirty="0"/>
              <a:t> 1)  &lt;= Q(2 </a:t>
            </a:r>
            <a:r>
              <a:rPr lang="en-US" sz="2000" dirty="0" err="1"/>
              <a:t>downto</a:t>
            </a:r>
            <a:r>
              <a:rPr lang="en-US" sz="2000" dirty="0"/>
              <a:t>  0);</a:t>
            </a:r>
          </a:p>
          <a:p>
            <a:r>
              <a:rPr lang="en-US" sz="2000" dirty="0"/>
              <a:t>	Q(0) &lt;= LIN;</a:t>
            </a:r>
          </a:p>
          <a:p>
            <a:r>
              <a:rPr lang="en-US" sz="2000" dirty="0"/>
              <a:t>       when “01” =&gt; </a:t>
            </a:r>
          </a:p>
          <a:p>
            <a:r>
              <a:rPr lang="en-US" sz="2000" dirty="0"/>
              <a:t>	Q(2 </a:t>
            </a:r>
            <a:r>
              <a:rPr lang="en-US" sz="2000" dirty="0" err="1"/>
              <a:t>downto</a:t>
            </a:r>
            <a:r>
              <a:rPr lang="en-US" sz="2000" dirty="0"/>
              <a:t> 0)  &lt;= Q(3 </a:t>
            </a:r>
            <a:r>
              <a:rPr lang="en-US" sz="2000" dirty="0" err="1"/>
              <a:t>downto</a:t>
            </a:r>
            <a:r>
              <a:rPr lang="en-US" sz="2000" dirty="0"/>
              <a:t>  1);</a:t>
            </a:r>
          </a:p>
          <a:p>
            <a:r>
              <a:rPr lang="en-US" sz="2000" dirty="0"/>
              <a:t>	Q(3) &lt;= RIN;</a:t>
            </a:r>
          </a:p>
          <a:p>
            <a:r>
              <a:rPr lang="en-US" sz="2000" dirty="0"/>
              <a:t>       when “00” =&gt; </a:t>
            </a:r>
          </a:p>
          <a:p>
            <a:r>
              <a:rPr lang="en-US" sz="2000" dirty="0"/>
              <a:t>	Q &lt;= Q;</a:t>
            </a:r>
          </a:p>
          <a:p>
            <a:r>
              <a:rPr lang="en-US" sz="2000" dirty="0"/>
              <a:t>       when others =&gt; </a:t>
            </a:r>
          </a:p>
          <a:p>
            <a:r>
              <a:rPr lang="en-US" sz="2000" dirty="0"/>
              <a:t>	null;</a:t>
            </a:r>
          </a:p>
          <a:p>
            <a:r>
              <a:rPr lang="en-US" sz="2000" dirty="0"/>
              <a:t>end case;</a:t>
            </a:r>
          </a:p>
          <a:p>
            <a:r>
              <a:rPr lang="en-US" sz="2000" dirty="0"/>
              <a:t>end if;</a:t>
            </a:r>
          </a:p>
          <a:p>
            <a:r>
              <a:rPr lang="en-US" sz="2000" dirty="0"/>
              <a:t>end process;</a:t>
            </a:r>
          </a:p>
          <a:p>
            <a:r>
              <a:rPr lang="en-US" sz="2000" dirty="0"/>
              <a:t>end </a:t>
            </a:r>
            <a:r>
              <a:rPr lang="en-US" sz="2000" dirty="0" err="1"/>
              <a:t>Behav</a:t>
            </a:r>
            <a:r>
              <a:rPr lang="en-US" sz="2000" dirty="0"/>
              <a:t>; </a:t>
            </a:r>
          </a:p>
          <a:p>
            <a:endParaRPr lang="en-US" sz="2000" dirty="0"/>
          </a:p>
          <a:p>
            <a:endParaRPr lang="en-US" sz="2000" dirty="0"/>
          </a:p>
          <a:p>
            <a:endParaRPr lang="en-US" sz="2000" dirty="0"/>
          </a:p>
          <a:p>
            <a:endParaRPr lang="en-US" sz="2000"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Ring 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38200"/>
            <a:ext cx="8458200" cy="74610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Design</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 of </a:t>
            </a:r>
            <a:r>
              <a:rPr lang="en-US" sz="2000" dirty="0">
                <a:solidFill>
                  <a:srgbClr val="00B050"/>
                </a:solidFill>
                <a:latin typeface="Times New Roman" pitchFamily="18" charset="0"/>
                <a:cs typeface="Times New Roman" pitchFamily="18" charset="0"/>
              </a:rPr>
              <a:t>4-bit Ring Counter</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Ring counter is a typical application of Shift resister. Ring counter is almost same as the shift counter. </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The only change is that the output of the last flip-flop is connected to the input of the first flip-flop in case of ring counter but in case of shift resister it is taken as output.</a:t>
            </a:r>
          </a:p>
          <a:p>
            <a:pPr lvl="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solidFill>
                  <a:srgbClr val="00B050"/>
                </a:solidFill>
                <a:latin typeface="Times New Roman" pitchFamily="18" charset="0"/>
                <a:cs typeface="Times New Roman" pitchFamily="18" charset="0"/>
              </a:rPr>
              <a:t> </a:t>
            </a:r>
            <a:r>
              <a:rPr lang="en-US" sz="2000" dirty="0">
                <a:latin typeface="Times New Roman" pitchFamily="18" charset="0"/>
                <a:cs typeface="Times New Roman" pitchFamily="18" charset="0"/>
              </a:rPr>
              <a:t>To design an n-bit ring counter, we need  ‘n’ no. of D flip-flops</a:t>
            </a:r>
          </a:p>
          <a:p>
            <a:pPr lvl="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There are two types of ring counters</a:t>
            </a:r>
          </a:p>
          <a:p>
            <a:pPr lvl="0" algn="just"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Straight ring counter (basic ring  counter), and </a:t>
            </a:r>
          </a:p>
          <a:p>
            <a:pPr lvl="0" algn="just"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ii. Twisted ring counter (Johnson  counter)</a:t>
            </a:r>
          </a:p>
          <a:p>
            <a:pPr marL="120650" lvl="0" indent="-12065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As the clock input is applied commonly to all the flip-flops, ring counter is also         called as Synchronous counter</a:t>
            </a:r>
          </a:p>
          <a:p>
            <a:pPr lvl="0" algn="just" fontAlgn="base">
              <a:spcBef>
                <a:spcPct val="0"/>
              </a:spcBef>
              <a:spcAft>
                <a:spcPts val="125"/>
              </a:spcAft>
              <a:tabLst>
                <a:tab pos="284163"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Ring 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853619"/>
            <a:ext cx="8458200"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4-bit Straight Ring Counter (or ring counter)</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Ring counter is a shift register wherein output Q3 is feedback to input D0</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State of any one of the flip-flop is to be set using “preset (PR)” input and the states of all the remaining are to be cleared using “Clear (CLR)” input</a:t>
            </a:r>
            <a:endParaRPr lang="en-US" dirty="0">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41990" name="Picture 6"/>
          <p:cNvPicPr>
            <a:picLocks noChangeAspect="1" noChangeArrowheads="1"/>
          </p:cNvPicPr>
          <p:nvPr/>
        </p:nvPicPr>
        <p:blipFill>
          <a:blip r:embed="rId2"/>
          <a:srcRect/>
          <a:stretch>
            <a:fillRect/>
          </a:stretch>
        </p:blipFill>
        <p:spPr bwMode="auto">
          <a:xfrm>
            <a:off x="0" y="4510088"/>
            <a:ext cx="5362575" cy="2195512"/>
          </a:xfrm>
          <a:prstGeom prst="rect">
            <a:avLst/>
          </a:prstGeom>
          <a:noFill/>
          <a:ln w="9525">
            <a:noFill/>
            <a:miter lim="800000"/>
            <a:headEnd/>
            <a:tailEnd/>
          </a:ln>
          <a:effectLst/>
        </p:spPr>
      </p:pic>
      <p:pic>
        <p:nvPicPr>
          <p:cNvPr id="41991" name="Picture 7"/>
          <p:cNvPicPr>
            <a:picLocks noChangeAspect="1" noChangeArrowheads="1"/>
          </p:cNvPicPr>
          <p:nvPr/>
        </p:nvPicPr>
        <p:blipFill>
          <a:blip r:embed="rId3"/>
          <a:srcRect/>
          <a:stretch>
            <a:fillRect/>
          </a:stretch>
        </p:blipFill>
        <p:spPr bwMode="auto">
          <a:xfrm>
            <a:off x="76200" y="2286000"/>
            <a:ext cx="7191375" cy="2200275"/>
          </a:xfrm>
          <a:prstGeom prst="rect">
            <a:avLst/>
          </a:prstGeom>
          <a:noFill/>
          <a:ln w="9525">
            <a:noFill/>
            <a:miter lim="800000"/>
            <a:headEnd/>
            <a:tailEnd/>
          </a:ln>
          <a:effectLst/>
        </p:spPr>
      </p:pic>
      <p:pic>
        <p:nvPicPr>
          <p:cNvPr id="41992" name="Picture 8"/>
          <p:cNvPicPr>
            <a:picLocks noChangeAspect="1" noChangeArrowheads="1"/>
          </p:cNvPicPr>
          <p:nvPr/>
        </p:nvPicPr>
        <p:blipFill>
          <a:blip r:embed="rId4"/>
          <a:srcRect/>
          <a:stretch>
            <a:fillRect/>
          </a:stretch>
        </p:blipFill>
        <p:spPr bwMode="auto">
          <a:xfrm>
            <a:off x="7239000" y="2971800"/>
            <a:ext cx="1624012" cy="719137"/>
          </a:xfrm>
          <a:prstGeom prst="rect">
            <a:avLst/>
          </a:prstGeom>
          <a:noFill/>
          <a:ln w="9525">
            <a:noFill/>
            <a:miter lim="800000"/>
            <a:headEnd/>
            <a:tailEnd/>
          </a:ln>
          <a:effectLst/>
        </p:spPr>
      </p:pic>
      <p:sp>
        <p:nvSpPr>
          <p:cNvPr id="12" name="Rectangle 11"/>
          <p:cNvSpPr/>
          <p:nvPr/>
        </p:nvSpPr>
        <p:spPr>
          <a:xfrm>
            <a:off x="5410200" y="4148078"/>
            <a:ext cx="3733800" cy="2862322"/>
          </a:xfrm>
          <a:prstGeom prst="rect">
            <a:avLst/>
          </a:prstGeom>
        </p:spPr>
        <p:txBody>
          <a:bodyPr wrap="square">
            <a:spAutoFit/>
          </a:bodyPr>
          <a:lstStyle/>
          <a:p>
            <a:pPr algn="ctr"/>
            <a:r>
              <a:rPr lang="en-US" b="1" dirty="0">
                <a:latin typeface="Times New Roman" pitchFamily="18" charset="0"/>
                <a:cs typeface="Times New Roman" pitchFamily="18" charset="0"/>
              </a:rPr>
              <a:t>Working</a:t>
            </a:r>
          </a:p>
          <a:p>
            <a:pPr algn="just">
              <a:buFont typeface="Arial" pitchFamily="34" charset="0"/>
              <a:buChar char="•"/>
            </a:pPr>
            <a:r>
              <a:rPr lang="en-US" dirty="0">
                <a:latin typeface="Times New Roman" pitchFamily="18" charset="0"/>
                <a:cs typeface="Times New Roman" pitchFamily="18" charset="0"/>
              </a:rPr>
              <a:t>Here, RST is connected to Preset (PR) in FF-0 and it is connected to Clear (CLR) in FF-1, FF-2, and FF-3. Thus, when RST = 0 output Q = 1 is generated at FF-0 and rest of the flip-flop generate output Q = 0.</a:t>
            </a:r>
          </a:p>
          <a:p>
            <a:pPr algn="just">
              <a:buFont typeface="Arial" pitchFamily="34" charset="0"/>
              <a:buChar char="•"/>
            </a:pPr>
            <a:r>
              <a:rPr lang="en-US" dirty="0">
                <a:latin typeface="Times New Roman" pitchFamily="18" charset="0"/>
                <a:cs typeface="Times New Roman" pitchFamily="18" charset="0"/>
              </a:rPr>
              <a:t> Later, RST = 1 and keep on applying CLK </a:t>
            </a:r>
          </a:p>
          <a:p>
            <a:pPr algn="just"/>
            <a:endParaRPr lang="en-US"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Ring 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609600"/>
            <a:ext cx="84582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 </a:t>
            </a:r>
            <a:r>
              <a:rPr lang="en-US" sz="2000" dirty="0">
                <a:solidFill>
                  <a:srgbClr val="00B050"/>
                </a:solidFill>
                <a:latin typeface="Times New Roman" pitchFamily="18" charset="0"/>
                <a:cs typeface="Times New Roman" pitchFamily="18" charset="0"/>
              </a:rPr>
              <a:t>4-bit Straight Ring Counter (or ring counter)</a:t>
            </a:r>
            <a:endParaRPr lang="en-US" sz="2000" dirty="0">
              <a:latin typeface="Times New Roman" pitchFamily="18" charset="0"/>
              <a:cs typeface="Times New Roman" pitchFamily="18" charset="0"/>
            </a:endParaRPr>
          </a:p>
          <a:p>
            <a:pPr marL="165100" lvl="0" indent="-165100" algn="just"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0418" name="Picture 2"/>
          <p:cNvPicPr>
            <a:picLocks noChangeAspect="1" noChangeArrowheads="1"/>
          </p:cNvPicPr>
          <p:nvPr/>
        </p:nvPicPr>
        <p:blipFill>
          <a:blip r:embed="rId2"/>
          <a:srcRect/>
          <a:stretch>
            <a:fillRect/>
          </a:stretch>
        </p:blipFill>
        <p:spPr bwMode="auto">
          <a:xfrm>
            <a:off x="1362075" y="1143000"/>
            <a:ext cx="2990850" cy="466725"/>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a:stretch>
            <a:fillRect/>
          </a:stretch>
        </p:blipFill>
        <p:spPr bwMode="auto">
          <a:xfrm>
            <a:off x="1362075" y="1905000"/>
            <a:ext cx="5419725" cy="1143000"/>
          </a:xfrm>
          <a:prstGeom prst="rect">
            <a:avLst/>
          </a:prstGeom>
          <a:noFill/>
          <a:ln w="9525">
            <a:noFill/>
            <a:miter lim="800000"/>
            <a:headEnd/>
            <a:tailEnd/>
          </a:ln>
          <a:effectLst/>
        </p:spPr>
      </p:pic>
      <p:pic>
        <p:nvPicPr>
          <p:cNvPr id="54275" name="Picture 3"/>
          <p:cNvPicPr>
            <a:picLocks noChangeAspect="1" noChangeArrowheads="1"/>
          </p:cNvPicPr>
          <p:nvPr/>
        </p:nvPicPr>
        <p:blipFill>
          <a:blip r:embed="rId4"/>
          <a:srcRect/>
          <a:stretch>
            <a:fillRect/>
          </a:stretch>
        </p:blipFill>
        <p:spPr bwMode="auto">
          <a:xfrm>
            <a:off x="1295400" y="3200400"/>
            <a:ext cx="4581525" cy="32004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1143000"/>
          </a:xfrm>
        </p:spPr>
        <p:txBody>
          <a:bodyPr>
            <a:normAutofit/>
          </a:bodyPr>
          <a:lstStyle/>
          <a:p>
            <a:r>
              <a:rPr lang="en-US" dirty="0"/>
              <a:t>Johnson 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381000"/>
            <a:ext cx="8458200" cy="48628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4-bit Johnson Counter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t>
            </a:r>
            <a:r>
              <a:rPr lang="en-US" sz="2000" dirty="0"/>
              <a:t>It is also known as switch-tail ring counter, walking ring counter or Johnson counter</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t>It connects the complement of the output of the last shift register to the input of the first register and circulates a stream of ones followed by zeros around the ring.</a:t>
            </a: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1443" name="Picture 3"/>
          <p:cNvPicPr>
            <a:picLocks noChangeAspect="1" noChangeArrowheads="1"/>
          </p:cNvPicPr>
          <p:nvPr/>
        </p:nvPicPr>
        <p:blipFill>
          <a:blip r:embed="rId2"/>
          <a:srcRect/>
          <a:stretch>
            <a:fillRect/>
          </a:stretch>
        </p:blipFill>
        <p:spPr bwMode="auto">
          <a:xfrm>
            <a:off x="1552575" y="2105025"/>
            <a:ext cx="7286625" cy="2162175"/>
          </a:xfrm>
          <a:prstGeom prst="rect">
            <a:avLst/>
          </a:prstGeom>
          <a:noFill/>
          <a:ln w="9525">
            <a:noFill/>
            <a:miter lim="800000"/>
            <a:headEnd/>
            <a:tailEnd/>
          </a:ln>
          <a:effectLst/>
        </p:spPr>
      </p:pic>
      <p:sp>
        <p:nvSpPr>
          <p:cNvPr id="13" name="Rectangle 12"/>
          <p:cNvSpPr/>
          <p:nvPr/>
        </p:nvSpPr>
        <p:spPr>
          <a:xfrm>
            <a:off x="5410200" y="4625876"/>
            <a:ext cx="3733800" cy="2308324"/>
          </a:xfrm>
          <a:prstGeom prst="rect">
            <a:avLst/>
          </a:prstGeom>
        </p:spPr>
        <p:txBody>
          <a:bodyPr wrap="square">
            <a:spAutoFit/>
          </a:bodyPr>
          <a:lstStyle/>
          <a:p>
            <a:pPr algn="ctr"/>
            <a:r>
              <a:rPr lang="en-US" b="1" dirty="0">
                <a:latin typeface="Times New Roman" pitchFamily="18" charset="0"/>
                <a:cs typeface="Times New Roman" pitchFamily="18" charset="0"/>
              </a:rPr>
              <a:t>Working</a:t>
            </a:r>
          </a:p>
          <a:p>
            <a:pPr algn="just">
              <a:buFont typeface="Arial" pitchFamily="34" charset="0"/>
              <a:buChar char="•"/>
            </a:pPr>
            <a:r>
              <a:rPr lang="en-US" dirty="0">
                <a:latin typeface="Times New Roman" pitchFamily="18" charset="0"/>
                <a:cs typeface="Times New Roman" pitchFamily="18" charset="0"/>
              </a:rPr>
              <a:t>Here, RST is connected to Clear (CLR) in FF-0, FF-1, FF-2, and FF-3. Thus, when RST = 0 output Q = 0 is generated for all the flip-flops.</a:t>
            </a:r>
          </a:p>
          <a:p>
            <a:pPr algn="just">
              <a:buFont typeface="Arial" pitchFamily="34" charset="0"/>
              <a:buChar char="•"/>
            </a:pPr>
            <a:r>
              <a:rPr lang="en-US" dirty="0">
                <a:latin typeface="Times New Roman" pitchFamily="18" charset="0"/>
                <a:cs typeface="Times New Roman" pitchFamily="18" charset="0"/>
              </a:rPr>
              <a:t> Later, RST = 1 and keep on applying CLK </a:t>
            </a:r>
          </a:p>
          <a:p>
            <a:pPr algn="just"/>
            <a:endParaRPr lang="en-US" dirty="0">
              <a:latin typeface="Times New Roman" pitchFamily="18" charset="0"/>
              <a:cs typeface="Times New Roman" pitchFamily="18" charset="0"/>
            </a:endParaRPr>
          </a:p>
        </p:txBody>
      </p:sp>
      <p:pic>
        <p:nvPicPr>
          <p:cNvPr id="55297" name="Picture 1"/>
          <p:cNvPicPr>
            <a:picLocks noChangeAspect="1" noChangeArrowheads="1"/>
          </p:cNvPicPr>
          <p:nvPr/>
        </p:nvPicPr>
        <p:blipFill>
          <a:blip r:embed="rId3"/>
          <a:srcRect/>
          <a:stretch>
            <a:fillRect/>
          </a:stretch>
        </p:blipFill>
        <p:spPr bwMode="auto">
          <a:xfrm>
            <a:off x="0" y="4343400"/>
            <a:ext cx="5372100" cy="24384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Johnson 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16101"/>
            <a:ext cx="8458200" cy="31700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lnSpc>
                <a:spcPct val="150000"/>
              </a:lnSpc>
              <a:spcBef>
                <a:spcPct val="0"/>
              </a:spcBef>
              <a:spcAft>
                <a:spcPct val="0"/>
              </a:spcAft>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 </a:t>
            </a:r>
            <a:r>
              <a:rPr lang="en-US" sz="2000" dirty="0">
                <a:solidFill>
                  <a:srgbClr val="00B050"/>
                </a:solidFill>
                <a:latin typeface="Times New Roman" pitchFamily="18" charset="0"/>
                <a:cs typeface="Times New Roman" pitchFamily="18" charset="0"/>
              </a:rPr>
              <a:t>4-bit Johnson Counter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2466" name="Picture 2"/>
          <p:cNvPicPr>
            <a:picLocks noChangeAspect="1" noChangeArrowheads="1"/>
          </p:cNvPicPr>
          <p:nvPr/>
        </p:nvPicPr>
        <p:blipFill>
          <a:blip r:embed="rId2"/>
          <a:srcRect/>
          <a:stretch>
            <a:fillRect/>
          </a:stretch>
        </p:blipFill>
        <p:spPr bwMode="auto">
          <a:xfrm>
            <a:off x="1447800" y="1219200"/>
            <a:ext cx="4152900" cy="1876425"/>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1447800" y="3276600"/>
            <a:ext cx="4867275" cy="326707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57554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Counters</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 Counter is a device which stores (and sometimes displays) the number of times a particular event or process has occurred, often in relationship to a clock signal. </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Counters are used in digital electronics for counting purpose, they can count specific event happening in the circuit.</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For example, in UP counter a counter increases count for every rising edge of clock.</a:t>
            </a:r>
          </a:p>
          <a:p>
            <a:pPr fontAlgn="base">
              <a:buFont typeface="Arial" pitchFamily="34" charset="0"/>
              <a:buChar char="•"/>
            </a:pPr>
            <a:r>
              <a:rPr lang="en-US" sz="2000" dirty="0">
                <a:latin typeface="Times New Roman" pitchFamily="18" charset="0"/>
                <a:cs typeface="Times New Roman" pitchFamily="18" charset="0"/>
              </a:rPr>
              <a:t> Counters are broadly divided into two categories</a:t>
            </a:r>
          </a:p>
          <a:p>
            <a:pPr fontAlgn="base"/>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Asynchronous counter</a:t>
            </a:r>
          </a:p>
          <a:p>
            <a:pPr fontAlgn="base"/>
            <a:r>
              <a:rPr lang="en-US" sz="2000" dirty="0">
                <a:latin typeface="Times New Roman" pitchFamily="18" charset="0"/>
                <a:cs typeface="Times New Roman" pitchFamily="18" charset="0"/>
              </a:rPr>
              <a:t>	ii. Synchronous counter</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76328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Asynchronous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In asynchronous counter we don’t use universal clock, only first flip flop is driven by main clock and the clock input of rest of the following flip flop is driven by output of previous flip flops. </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It is evident from timing diagram that Q0 is changing as soon as the rising edge of clock pulse is encountered, Q1 is changing when rising edge of Q0 is encountered(because Q0 is like clock pulse for second flip flop) and so on. In this way ripples are generated through Q0,Q1,Q2,Q3 hence it is also called </a:t>
            </a:r>
            <a:r>
              <a:rPr lang="en-US" sz="2000" b="1" dirty="0">
                <a:latin typeface="Times New Roman" pitchFamily="18" charset="0"/>
                <a:cs typeface="Times New Roman" pitchFamily="18" charset="0"/>
              </a:rPr>
              <a:t>RIPPLE counter.</a:t>
            </a: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3491" name="Picture 3"/>
          <p:cNvPicPr>
            <a:picLocks noChangeAspect="1" noChangeArrowheads="1"/>
          </p:cNvPicPr>
          <p:nvPr/>
        </p:nvPicPr>
        <p:blipFill>
          <a:blip r:embed="rId2"/>
          <a:srcRect/>
          <a:stretch>
            <a:fillRect/>
          </a:stretch>
        </p:blipFill>
        <p:spPr bwMode="auto">
          <a:xfrm>
            <a:off x="381000" y="2209800"/>
            <a:ext cx="8191500" cy="261937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rmAutofit fontScale="90000"/>
          </a:bodyPr>
          <a:lstStyle/>
          <a:p>
            <a:r>
              <a:rPr lang="en-US" dirty="0"/>
              <a:t>SR Latch with Control (Clock) Input</a:t>
            </a:r>
            <a:br>
              <a:rPr lang="en-US" dirty="0"/>
            </a:br>
            <a:r>
              <a:rPr lang="en-US" sz="3600" dirty="0"/>
              <a:t>(Clocked SR Latch)</a:t>
            </a:r>
            <a:endParaRPr lang="en-US" dirty="0"/>
          </a:p>
        </p:txBody>
      </p:sp>
      <p:sp>
        <p:nvSpPr>
          <p:cNvPr id="3" name="Content Placeholder 2"/>
          <p:cNvSpPr>
            <a:spLocks noGrp="1"/>
          </p:cNvSpPr>
          <p:nvPr>
            <p:ph idx="1"/>
          </p:nvPr>
        </p:nvSpPr>
        <p:spPr>
          <a:xfrm>
            <a:off x="457200" y="1219200"/>
            <a:ext cx="8458200" cy="4906963"/>
          </a:xfrm>
        </p:spPr>
        <p:txBody>
          <a:bodyPr>
            <a:normAutofit/>
          </a:bodyPr>
          <a:lstStyle/>
          <a:p>
            <a:pPr algn="just"/>
            <a:r>
              <a:rPr lang="en-US" sz="2000" dirty="0"/>
              <a:t>SR Latch can be designed with control (clock) input to synchronize the inputs</a:t>
            </a:r>
          </a:p>
          <a:p>
            <a:pPr algn="just"/>
            <a:r>
              <a:rPr lang="en-US" sz="2000" dirty="0"/>
              <a:t>Positive or Negative levels of the clock input is considered to trigger the circuit</a:t>
            </a:r>
          </a:p>
          <a:p>
            <a:pPr algn="just"/>
            <a:r>
              <a:rPr lang="en-US" sz="2000" dirty="0"/>
              <a:t>If the positive edge or negative edge is used to trigger, it is called as flip-flop</a:t>
            </a:r>
          </a:p>
          <a:p>
            <a:pPr algn="just"/>
            <a:r>
              <a:rPr lang="en-US" sz="2000" dirty="0"/>
              <a:t>Some authors also say that, the circuit without clock input is latch and with clock is flip-flop</a:t>
            </a:r>
          </a:p>
          <a:p>
            <a:pPr algn="just">
              <a:buNone/>
            </a:pPr>
            <a:r>
              <a:rPr lang="en-US" sz="2000" dirty="0"/>
              <a:t>  </a:t>
            </a:r>
          </a:p>
        </p:txBody>
      </p:sp>
      <p:pic>
        <p:nvPicPr>
          <p:cNvPr id="3074" name="Picture 2"/>
          <p:cNvPicPr>
            <a:picLocks noChangeAspect="1" noChangeArrowheads="1"/>
          </p:cNvPicPr>
          <p:nvPr/>
        </p:nvPicPr>
        <p:blipFill>
          <a:blip r:embed="rId2"/>
          <a:srcRect/>
          <a:stretch>
            <a:fillRect/>
          </a:stretch>
        </p:blipFill>
        <p:spPr bwMode="auto">
          <a:xfrm>
            <a:off x="1009650" y="3771900"/>
            <a:ext cx="7124700" cy="20193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Up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Unlike the asynchronous counter, synchronous counter has one global clock which drives each flip flop so output changes in parallel. </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The one advantage of synchronous counter over asynchronous counter is, it can operate on higher frequency than asynchronous counter as it does not have cumulative delay because of same clock is given to each flip flop.</a:t>
            </a: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6" name="Picture 2"/>
          <p:cNvPicPr>
            <a:picLocks noChangeAspect="1" noChangeArrowheads="1"/>
          </p:cNvPicPr>
          <p:nvPr/>
        </p:nvPicPr>
        <p:blipFill>
          <a:blip r:embed="rId2"/>
          <a:srcRect/>
          <a:stretch>
            <a:fillRect/>
          </a:stretch>
        </p:blipFill>
        <p:spPr bwMode="auto">
          <a:xfrm>
            <a:off x="47625" y="3505200"/>
            <a:ext cx="9020175" cy="29527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Up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From circuit diagram we see that Q0 bit gives response to each falling edge of clock while Q1 is dependent on Q0, Q2 is dependent on Q1 and Q0 , Q3 is dependent on Q2,Q1 and Q0.</a:t>
            </a: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6562" name="Picture 2"/>
          <p:cNvPicPr>
            <a:picLocks noChangeAspect="1" noChangeArrowheads="1"/>
          </p:cNvPicPr>
          <p:nvPr/>
        </p:nvPicPr>
        <p:blipFill>
          <a:blip r:embed="rId2"/>
          <a:srcRect/>
          <a:stretch>
            <a:fillRect/>
          </a:stretch>
        </p:blipFill>
        <p:spPr bwMode="auto">
          <a:xfrm>
            <a:off x="304799" y="2209800"/>
            <a:ext cx="8458201" cy="44196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Up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7" name="Picture 3"/>
          <p:cNvPicPr>
            <a:picLocks noChangeAspect="1" noChangeArrowheads="1"/>
          </p:cNvPicPr>
          <p:nvPr/>
        </p:nvPicPr>
        <p:blipFill>
          <a:blip r:embed="rId2"/>
          <a:srcRect/>
          <a:stretch>
            <a:fillRect/>
          </a:stretch>
        </p:blipFill>
        <p:spPr bwMode="auto">
          <a:xfrm>
            <a:off x="533400" y="1828800"/>
            <a:ext cx="2743200" cy="1066800"/>
          </a:xfrm>
          <a:prstGeom prst="rect">
            <a:avLst/>
          </a:prstGeom>
          <a:noFill/>
          <a:ln w="9525">
            <a:noFill/>
            <a:miter lim="800000"/>
            <a:headEnd/>
            <a:tailEnd/>
          </a:ln>
          <a:effectLst/>
        </p:spPr>
      </p:pic>
      <p:pic>
        <p:nvPicPr>
          <p:cNvPr id="57348" name="Picture 4"/>
          <p:cNvPicPr>
            <a:picLocks noChangeAspect="1" noChangeArrowheads="1"/>
          </p:cNvPicPr>
          <p:nvPr/>
        </p:nvPicPr>
        <p:blipFill>
          <a:blip r:embed="rId3"/>
          <a:srcRect/>
          <a:stretch>
            <a:fillRect/>
          </a:stretch>
        </p:blipFill>
        <p:spPr bwMode="auto">
          <a:xfrm>
            <a:off x="533400" y="3048000"/>
            <a:ext cx="3505200" cy="1447800"/>
          </a:xfrm>
          <a:prstGeom prst="rect">
            <a:avLst/>
          </a:prstGeom>
          <a:noFill/>
          <a:ln w="9525">
            <a:noFill/>
            <a:miter lim="800000"/>
            <a:headEnd/>
            <a:tailEnd/>
          </a:ln>
          <a:effectLst/>
        </p:spPr>
      </p:pic>
      <p:pic>
        <p:nvPicPr>
          <p:cNvPr id="58370" name="Picture 2"/>
          <p:cNvPicPr>
            <a:picLocks noChangeAspect="1" noChangeArrowheads="1"/>
          </p:cNvPicPr>
          <p:nvPr/>
        </p:nvPicPr>
        <p:blipFill>
          <a:blip r:embed="rId4"/>
          <a:srcRect/>
          <a:stretch>
            <a:fillRect/>
          </a:stretch>
        </p:blipFill>
        <p:spPr bwMode="auto">
          <a:xfrm>
            <a:off x="4267200" y="1600200"/>
            <a:ext cx="4695825" cy="41529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57346" name="Ink 2"/>
              <p14:cNvContentPartPr>
                <a14:cpLocks xmlns:a14="http://schemas.microsoft.com/office/drawing/2010/main" noRot="1" noChangeAspect="1" noEditPoints="1" noChangeArrowheads="1" noChangeShapeType="1"/>
              </p14:cNvContentPartPr>
              <p14:nvPr/>
            </p14:nvContentPartPr>
            <p14:xfrm>
              <a:off x="4229100" y="2719388"/>
              <a:ext cx="800100" cy="2720975"/>
            </p14:xfrm>
          </p:contentPart>
        </mc:Choice>
        <mc:Fallback xmlns="">
          <p:pic>
            <p:nvPicPr>
              <p:cNvPr id="57346" name="Ink 2"/>
              <p:cNvPicPr>
                <a:picLocks noRot="1" noChangeAspect="1" noEditPoints="1" noChangeArrowheads="1" noChangeShapeType="1"/>
              </p:cNvPicPr>
              <p:nvPr/>
            </p:nvPicPr>
            <p:blipFill>
              <a:blip r:embed="rId6"/>
              <a:stretch>
                <a:fillRect/>
              </a:stretch>
            </p:blipFill>
            <p:spPr>
              <a:xfrm>
                <a:off x="4219751" y="2710008"/>
                <a:ext cx="818799" cy="27397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3"/>
              <p14:cNvContentPartPr>
                <a14:cpLocks xmlns:a14="http://schemas.microsoft.com/office/drawing/2010/main" noRot="1" noChangeAspect="1" noEditPoints="1" noChangeArrowheads="1" noChangeShapeType="1"/>
              </p14:cNvContentPartPr>
              <p14:nvPr/>
            </p14:nvContentPartPr>
            <p14:xfrm>
              <a:off x="6675438" y="5222875"/>
              <a:ext cx="1085850" cy="698500"/>
            </p14:xfrm>
          </p:contentPart>
        </mc:Choice>
        <mc:Fallback xmlns="">
          <p:pic>
            <p:nvPicPr>
              <p:cNvPr id="3" name="Ink 3"/>
              <p:cNvPicPr>
                <a:picLocks noRot="1" noChangeAspect="1" noEditPoints="1" noChangeArrowheads="1" noChangeShapeType="1"/>
              </p:cNvPicPr>
              <p:nvPr/>
            </p:nvPicPr>
            <p:blipFill>
              <a:blip r:embed="rId8"/>
              <a:stretch>
                <a:fillRect/>
              </a:stretch>
            </p:blipFill>
            <p:spPr>
              <a:xfrm>
                <a:off x="6666080" y="5213509"/>
                <a:ext cx="1104565" cy="7172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4"/>
              <p14:cNvContentPartPr>
                <a14:cpLocks xmlns:a14="http://schemas.microsoft.com/office/drawing/2010/main" noRot="1" noChangeAspect="1" noEditPoints="1" noChangeArrowheads="1" noChangeShapeType="1"/>
              </p14:cNvContentPartPr>
              <p14:nvPr/>
            </p14:nvContentPartPr>
            <p14:xfrm>
              <a:off x="8412163" y="4972050"/>
              <a:ext cx="720725" cy="595313"/>
            </p14:xfrm>
          </p:contentPart>
        </mc:Choice>
        <mc:Fallback xmlns="">
          <p:pic>
            <p:nvPicPr>
              <p:cNvPr id="4" name="Ink 4"/>
              <p:cNvPicPr>
                <a:picLocks noRot="1" noChangeAspect="1" noEditPoints="1" noChangeArrowheads="1" noChangeShapeType="1"/>
              </p:cNvPicPr>
              <p:nvPr/>
            </p:nvPicPr>
            <p:blipFill>
              <a:blip r:embed="rId10"/>
              <a:stretch>
                <a:fillRect/>
              </a:stretch>
            </p:blipFill>
            <p:spPr>
              <a:xfrm>
                <a:off x="8402808" y="4962686"/>
                <a:ext cx="739436" cy="61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7349" name="Ink 5"/>
              <p14:cNvContentPartPr>
                <a14:cpLocks xmlns:a14="http://schemas.microsoft.com/office/drawing/2010/main" noRot="1" noChangeAspect="1" noEditPoints="1" noChangeArrowheads="1" noChangeShapeType="1"/>
              </p14:cNvContentPartPr>
              <p14:nvPr/>
            </p14:nvContentPartPr>
            <p14:xfrm>
              <a:off x="5680075" y="4138613"/>
              <a:ext cx="3384550" cy="857250"/>
            </p14:xfrm>
          </p:contentPart>
        </mc:Choice>
        <mc:Fallback xmlns="">
          <p:pic>
            <p:nvPicPr>
              <p:cNvPr id="57349" name="Ink 5"/>
              <p:cNvPicPr>
                <a:picLocks noRot="1" noChangeAspect="1" noEditPoints="1" noChangeArrowheads="1" noChangeShapeType="1"/>
              </p:cNvPicPr>
              <p:nvPr/>
            </p:nvPicPr>
            <p:blipFill>
              <a:blip r:embed="rId12"/>
              <a:stretch>
                <a:fillRect/>
              </a:stretch>
            </p:blipFill>
            <p:spPr>
              <a:xfrm>
                <a:off x="5670742" y="4129220"/>
                <a:ext cx="3403215" cy="87603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350" name="Ink 6"/>
              <p14:cNvContentPartPr>
                <a14:cpLocks xmlns:a14="http://schemas.microsoft.com/office/drawing/2010/main" noRot="1" noChangeAspect="1" noEditPoints="1" noChangeArrowheads="1" noChangeShapeType="1"/>
              </p14:cNvContentPartPr>
              <p14:nvPr/>
            </p14:nvContentPartPr>
            <p14:xfrm>
              <a:off x="5440363" y="2914650"/>
              <a:ext cx="2995612" cy="3817938"/>
            </p14:xfrm>
          </p:contentPart>
        </mc:Choice>
        <mc:Fallback xmlns="">
          <p:pic>
            <p:nvPicPr>
              <p:cNvPr id="57350" name="Ink 6"/>
              <p:cNvPicPr>
                <a:picLocks noRot="1" noChangeAspect="1" noEditPoints="1" noChangeArrowheads="1" noChangeShapeType="1"/>
              </p:cNvPicPr>
              <p:nvPr/>
            </p:nvPicPr>
            <p:blipFill>
              <a:blip r:embed="rId14"/>
              <a:stretch>
                <a:fillRect/>
              </a:stretch>
            </p:blipFill>
            <p:spPr>
              <a:xfrm>
                <a:off x="5431003" y="2905298"/>
                <a:ext cx="3014332" cy="383664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351" name="Ink 7"/>
              <p14:cNvContentPartPr>
                <a14:cpLocks xmlns:a14="http://schemas.microsoft.com/office/drawing/2010/main" noRot="1" noChangeAspect="1" noEditPoints="1" noChangeArrowheads="1" noChangeShapeType="1"/>
              </p14:cNvContentPartPr>
              <p14:nvPr/>
            </p14:nvContentPartPr>
            <p14:xfrm>
              <a:off x="7029450" y="6103938"/>
              <a:ext cx="1063625" cy="377825"/>
            </p14:xfrm>
          </p:contentPart>
        </mc:Choice>
        <mc:Fallback xmlns="">
          <p:pic>
            <p:nvPicPr>
              <p:cNvPr id="57351" name="Ink 7"/>
              <p:cNvPicPr>
                <a:picLocks noRot="1" noChangeAspect="1" noEditPoints="1" noChangeArrowheads="1" noChangeShapeType="1"/>
              </p:cNvPicPr>
              <p:nvPr/>
            </p:nvPicPr>
            <p:blipFill>
              <a:blip r:embed="rId16"/>
              <a:stretch>
                <a:fillRect/>
              </a:stretch>
            </p:blipFill>
            <p:spPr>
              <a:xfrm>
                <a:off x="7020098" y="6094573"/>
                <a:ext cx="1082329" cy="39655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7352" name="Ink 8"/>
              <p14:cNvContentPartPr>
                <a14:cpLocks xmlns:a14="http://schemas.microsoft.com/office/drawing/2010/main" noRot="1" noChangeAspect="1" noEditPoints="1" noChangeArrowheads="1" noChangeShapeType="1"/>
              </p14:cNvContentPartPr>
              <p14:nvPr/>
            </p14:nvContentPartPr>
            <p14:xfrm>
              <a:off x="7143750" y="5954713"/>
              <a:ext cx="12700" cy="92075"/>
            </p14:xfrm>
          </p:contentPart>
        </mc:Choice>
        <mc:Fallback xmlns="">
          <p:pic>
            <p:nvPicPr>
              <p:cNvPr id="57352" name="Ink 8"/>
              <p:cNvPicPr>
                <a:picLocks noRot="1" noChangeAspect="1" noEditPoints="1" noChangeArrowheads="1" noChangeShapeType="1"/>
              </p:cNvPicPr>
              <p:nvPr/>
            </p:nvPicPr>
            <p:blipFill>
              <a:blip r:embed="rId18"/>
              <a:stretch>
                <a:fillRect/>
              </a:stretch>
            </p:blipFill>
            <p:spPr>
              <a:xfrm>
                <a:off x="7133744" y="5945325"/>
                <a:ext cx="32712" cy="11085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353" name="Ink 9"/>
              <p14:cNvContentPartPr>
                <a14:cpLocks xmlns:a14="http://schemas.microsoft.com/office/drawing/2010/main" noRot="1" noChangeAspect="1" noEditPoints="1" noChangeArrowheads="1" noChangeShapeType="1"/>
              </p14:cNvContentPartPr>
              <p14:nvPr/>
            </p14:nvContentPartPr>
            <p14:xfrm>
              <a:off x="7464425" y="5989638"/>
              <a:ext cx="1588" cy="125412"/>
            </p14:xfrm>
          </p:contentPart>
        </mc:Choice>
        <mc:Fallback xmlns="">
          <p:pic>
            <p:nvPicPr>
              <p:cNvPr id="57353" name="Ink 9"/>
              <p:cNvPicPr>
                <a:picLocks noRot="1" noChangeAspect="1" noEditPoints="1" noChangeArrowheads="1" noChangeShapeType="1"/>
              </p:cNvPicPr>
              <p:nvPr/>
            </p:nvPicPr>
            <p:blipFill>
              <a:blip r:embed="rId20"/>
              <a:stretch>
                <a:fillRect/>
              </a:stretch>
            </p:blipFill>
            <p:spPr>
              <a:xfrm>
                <a:off x="7423137" y="5980322"/>
                <a:ext cx="84164" cy="14404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7354" name="Ink 10"/>
              <p14:cNvContentPartPr>
                <a14:cpLocks xmlns:a14="http://schemas.microsoft.com/office/drawing/2010/main" noRot="1" noChangeAspect="1" noEditPoints="1" noChangeArrowheads="1" noChangeShapeType="1"/>
              </p14:cNvContentPartPr>
              <p14:nvPr/>
            </p14:nvContentPartPr>
            <p14:xfrm>
              <a:off x="7693025" y="5989638"/>
              <a:ext cx="11113" cy="171450"/>
            </p14:xfrm>
          </p:contentPart>
        </mc:Choice>
        <mc:Fallback xmlns="">
          <p:pic>
            <p:nvPicPr>
              <p:cNvPr id="57354" name="Ink 10"/>
              <p:cNvPicPr>
                <a:picLocks noRot="1" noChangeAspect="1" noEditPoints="1" noChangeArrowheads="1" noChangeShapeType="1"/>
              </p:cNvPicPr>
              <p:nvPr/>
            </p:nvPicPr>
            <p:blipFill>
              <a:blip r:embed="rId22"/>
              <a:stretch>
                <a:fillRect/>
              </a:stretch>
            </p:blipFill>
            <p:spPr>
              <a:xfrm>
                <a:off x="7686604" y="5980293"/>
                <a:ext cx="23955" cy="19014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355" name="Ink 11"/>
              <p14:cNvContentPartPr>
                <a14:cpLocks xmlns:a14="http://schemas.microsoft.com/office/drawing/2010/main" noRot="1" noChangeAspect="1" noEditPoints="1" noChangeArrowheads="1" noChangeShapeType="1"/>
              </p14:cNvContentPartPr>
              <p14:nvPr/>
            </p14:nvContentPartPr>
            <p14:xfrm>
              <a:off x="7966075" y="5886450"/>
              <a:ext cx="173038" cy="195263"/>
            </p14:xfrm>
          </p:contentPart>
        </mc:Choice>
        <mc:Fallback xmlns="">
          <p:pic>
            <p:nvPicPr>
              <p:cNvPr id="57355" name="Ink 11"/>
              <p:cNvPicPr>
                <a:picLocks noRot="1" noChangeAspect="1" noEditPoints="1" noChangeArrowheads="1" noChangeShapeType="1"/>
              </p:cNvPicPr>
              <p:nvPr/>
            </p:nvPicPr>
            <p:blipFill>
              <a:blip r:embed="rId24"/>
              <a:stretch>
                <a:fillRect/>
              </a:stretch>
            </p:blipFill>
            <p:spPr>
              <a:xfrm>
                <a:off x="7956760" y="5877066"/>
                <a:ext cx="191667" cy="21403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356" name="Ink 12"/>
              <p14:cNvContentPartPr>
                <a14:cpLocks xmlns:a14="http://schemas.microsoft.com/office/drawing/2010/main" noRot="1" noChangeAspect="1" noEditPoints="1" noChangeArrowheads="1" noChangeShapeType="1"/>
              </p14:cNvContentPartPr>
              <p14:nvPr/>
            </p14:nvContentPartPr>
            <p14:xfrm>
              <a:off x="6435725" y="4332288"/>
              <a:ext cx="1143000" cy="788987"/>
            </p14:xfrm>
          </p:contentPart>
        </mc:Choice>
        <mc:Fallback xmlns="">
          <p:pic>
            <p:nvPicPr>
              <p:cNvPr id="57356" name="Ink 12"/>
              <p:cNvPicPr>
                <a:picLocks noRot="1" noChangeAspect="1" noEditPoints="1" noChangeArrowheads="1" noChangeShapeType="1"/>
              </p:cNvPicPr>
              <p:nvPr/>
            </p:nvPicPr>
            <p:blipFill>
              <a:blip r:embed="rId26"/>
              <a:stretch>
                <a:fillRect/>
              </a:stretch>
            </p:blipFill>
            <p:spPr>
              <a:xfrm>
                <a:off x="6426368" y="4322930"/>
                <a:ext cx="1161714" cy="80770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357" name="Ink 13"/>
              <p14:cNvContentPartPr>
                <a14:cpLocks xmlns:a14="http://schemas.microsoft.com/office/drawing/2010/main" noRot="1" noChangeAspect="1" noEditPoints="1" noChangeArrowheads="1" noChangeShapeType="1"/>
              </p14:cNvContentPartPr>
              <p14:nvPr/>
            </p14:nvContentPartPr>
            <p14:xfrm>
              <a:off x="731838" y="5886450"/>
              <a:ext cx="3235325" cy="628650"/>
            </p14:xfrm>
          </p:contentPart>
        </mc:Choice>
        <mc:Fallback xmlns="">
          <p:pic>
            <p:nvPicPr>
              <p:cNvPr id="57357" name="Ink 13"/>
              <p:cNvPicPr>
                <a:picLocks noRot="1" noChangeAspect="1" noEditPoints="1" noChangeArrowheads="1" noChangeShapeType="1"/>
              </p:cNvPicPr>
              <p:nvPr/>
            </p:nvPicPr>
            <p:blipFill>
              <a:blip r:embed="rId28"/>
              <a:stretch>
                <a:fillRect/>
              </a:stretch>
            </p:blipFill>
            <p:spPr>
              <a:xfrm>
                <a:off x="722495" y="5877324"/>
                <a:ext cx="3254012" cy="64690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358" name="Ink 14"/>
              <p14:cNvContentPartPr>
                <a14:cpLocks xmlns:a14="http://schemas.microsoft.com/office/drawing/2010/main" noRot="1" noChangeAspect="1" noEditPoints="1" noChangeArrowheads="1" noChangeShapeType="1"/>
              </p14:cNvContentPartPr>
              <p14:nvPr/>
            </p14:nvContentPartPr>
            <p14:xfrm>
              <a:off x="149225" y="4937125"/>
              <a:ext cx="2662238" cy="1566863"/>
            </p14:xfrm>
          </p:contentPart>
        </mc:Choice>
        <mc:Fallback xmlns="">
          <p:pic>
            <p:nvPicPr>
              <p:cNvPr id="57358" name="Ink 14"/>
              <p:cNvPicPr>
                <a:picLocks noRot="1" noChangeAspect="1" noEditPoints="1" noChangeArrowheads="1" noChangeShapeType="1"/>
              </p:cNvPicPr>
              <p:nvPr/>
            </p:nvPicPr>
            <p:blipFill>
              <a:blip r:embed="rId30"/>
              <a:stretch>
                <a:fillRect/>
              </a:stretch>
            </p:blipFill>
            <p:spPr>
              <a:xfrm>
                <a:off x="139905" y="4927773"/>
                <a:ext cx="2680878" cy="158556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7359" name="Ink 15"/>
              <p14:cNvContentPartPr>
                <a14:cpLocks xmlns:a14="http://schemas.microsoft.com/office/drawing/2010/main" noRot="1" noChangeAspect="1" noEditPoints="1" noChangeArrowheads="1" noChangeShapeType="1"/>
              </p14:cNvContentPartPr>
              <p14:nvPr/>
            </p14:nvContentPartPr>
            <p14:xfrm>
              <a:off x="5554663" y="149225"/>
              <a:ext cx="184150" cy="400050"/>
            </p14:xfrm>
          </p:contentPart>
        </mc:Choice>
        <mc:Fallback xmlns="">
          <p:pic>
            <p:nvPicPr>
              <p:cNvPr id="57359" name="Ink 15"/>
              <p:cNvPicPr>
                <a:picLocks noRot="1" noChangeAspect="1" noEditPoints="1" noChangeArrowheads="1" noChangeShapeType="1"/>
              </p:cNvPicPr>
              <p:nvPr/>
            </p:nvPicPr>
            <p:blipFill>
              <a:blip r:embed="rId32"/>
              <a:stretch>
                <a:fillRect/>
              </a:stretch>
            </p:blipFill>
            <p:spPr>
              <a:xfrm>
                <a:off x="5545257" y="139871"/>
                <a:ext cx="202963" cy="41875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360" name="Ink 16"/>
              <p14:cNvContentPartPr>
                <a14:cpLocks xmlns:a14="http://schemas.microsoft.com/office/drawing/2010/main" noRot="1" noChangeAspect="1" noEditPoints="1" noChangeArrowheads="1" noChangeShapeType="1"/>
              </p14:cNvContentPartPr>
              <p14:nvPr/>
            </p14:nvContentPartPr>
            <p14:xfrm>
              <a:off x="5532438" y="492125"/>
              <a:ext cx="171450" cy="228600"/>
            </p14:xfrm>
          </p:contentPart>
        </mc:Choice>
        <mc:Fallback xmlns="">
          <p:pic>
            <p:nvPicPr>
              <p:cNvPr id="57360" name="Ink 16"/>
              <p:cNvPicPr>
                <a:picLocks noRot="1" noChangeAspect="1" noEditPoints="1" noChangeArrowheads="1" noChangeShapeType="1"/>
              </p:cNvPicPr>
              <p:nvPr/>
            </p:nvPicPr>
            <p:blipFill>
              <a:blip r:embed="rId34"/>
              <a:stretch>
                <a:fillRect/>
              </a:stretch>
            </p:blipFill>
            <p:spPr>
              <a:xfrm>
                <a:off x="5523093" y="482780"/>
                <a:ext cx="190141" cy="24729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7361" name="Ink 17"/>
              <p14:cNvContentPartPr>
                <a14:cpLocks xmlns:a14="http://schemas.microsoft.com/office/drawing/2010/main" noRot="1" noChangeAspect="1" noEditPoints="1" noChangeArrowheads="1" noChangeShapeType="1"/>
              </p14:cNvContentPartPr>
              <p14:nvPr/>
            </p14:nvContentPartPr>
            <p14:xfrm>
              <a:off x="5840413" y="468313"/>
              <a:ext cx="617537" cy="252412"/>
            </p14:xfrm>
          </p:contentPart>
        </mc:Choice>
        <mc:Fallback xmlns="">
          <p:pic>
            <p:nvPicPr>
              <p:cNvPr id="57361" name="Ink 17"/>
              <p:cNvPicPr>
                <a:picLocks noRot="1" noChangeAspect="1" noEditPoints="1" noChangeArrowheads="1" noChangeShapeType="1"/>
              </p:cNvPicPr>
              <p:nvPr/>
            </p:nvPicPr>
            <p:blipFill>
              <a:blip r:embed="rId36"/>
              <a:stretch>
                <a:fillRect/>
              </a:stretch>
            </p:blipFill>
            <p:spPr>
              <a:xfrm>
                <a:off x="5831111" y="458924"/>
                <a:ext cx="636142" cy="27118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362" name="Ink 18"/>
              <p14:cNvContentPartPr>
                <a14:cpLocks xmlns:a14="http://schemas.microsoft.com/office/drawing/2010/main" noRot="1" noChangeAspect="1" noEditPoints="1" noChangeArrowheads="1" noChangeShapeType="1"/>
              </p14:cNvContentPartPr>
              <p14:nvPr/>
            </p14:nvContentPartPr>
            <p14:xfrm>
              <a:off x="6618288" y="354013"/>
              <a:ext cx="538162" cy="412750"/>
            </p14:xfrm>
          </p:contentPart>
        </mc:Choice>
        <mc:Fallback xmlns="">
          <p:pic>
            <p:nvPicPr>
              <p:cNvPr id="57362" name="Ink 18"/>
              <p:cNvPicPr>
                <a:picLocks noRot="1" noChangeAspect="1" noEditPoints="1" noChangeArrowheads="1" noChangeShapeType="1"/>
              </p:cNvPicPr>
              <p:nvPr/>
            </p:nvPicPr>
            <p:blipFill>
              <a:blip r:embed="rId38"/>
              <a:stretch>
                <a:fillRect/>
              </a:stretch>
            </p:blipFill>
            <p:spPr>
              <a:xfrm>
                <a:off x="6608941" y="344632"/>
                <a:ext cx="556856" cy="431511"/>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7363" name="Ink 19"/>
              <p14:cNvContentPartPr>
                <a14:cpLocks xmlns:a14="http://schemas.microsoft.com/office/drawing/2010/main" noRot="1" noChangeAspect="1" noEditPoints="1" noChangeArrowheads="1" noChangeShapeType="1"/>
              </p14:cNvContentPartPr>
              <p14:nvPr/>
            </p14:nvContentPartPr>
            <p14:xfrm>
              <a:off x="6354763" y="650875"/>
              <a:ext cx="195262" cy="606425"/>
            </p14:xfrm>
          </p:contentPart>
        </mc:Choice>
        <mc:Fallback xmlns="">
          <p:pic>
            <p:nvPicPr>
              <p:cNvPr id="57363" name="Ink 19"/>
              <p:cNvPicPr>
                <a:picLocks noRot="1" noChangeAspect="1" noEditPoints="1" noChangeArrowheads="1" noChangeShapeType="1"/>
              </p:cNvPicPr>
              <p:nvPr/>
            </p:nvPicPr>
            <p:blipFill>
              <a:blip r:embed="rId40"/>
              <a:stretch>
                <a:fillRect/>
              </a:stretch>
            </p:blipFill>
            <p:spPr>
              <a:xfrm>
                <a:off x="6345448" y="641507"/>
                <a:ext cx="213893" cy="62516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364" name="Ink 20"/>
              <p14:cNvContentPartPr>
                <a14:cpLocks xmlns:a14="http://schemas.microsoft.com/office/drawing/2010/main" noRot="1" noChangeAspect="1" noEditPoints="1" noChangeArrowheads="1" noChangeShapeType="1"/>
              </p14:cNvContentPartPr>
              <p14:nvPr/>
            </p14:nvContentPartPr>
            <p14:xfrm>
              <a:off x="1074738" y="5040313"/>
              <a:ext cx="57150" cy="171450"/>
            </p14:xfrm>
          </p:contentPart>
        </mc:Choice>
        <mc:Fallback xmlns="">
          <p:pic>
            <p:nvPicPr>
              <p:cNvPr id="57364" name="Ink 20"/>
              <p:cNvPicPr>
                <a:picLocks noRot="1" noChangeAspect="1" noEditPoints="1" noChangeArrowheads="1" noChangeShapeType="1"/>
              </p:cNvPicPr>
              <p:nvPr/>
            </p:nvPicPr>
            <p:blipFill>
              <a:blip r:embed="rId42"/>
              <a:stretch>
                <a:fillRect/>
              </a:stretch>
            </p:blipFill>
            <p:spPr>
              <a:xfrm>
                <a:off x="1065451" y="5030968"/>
                <a:ext cx="75724" cy="19014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365" name="Ink 21"/>
              <p14:cNvContentPartPr>
                <a14:cpLocks xmlns:a14="http://schemas.microsoft.com/office/drawing/2010/main" noRot="1" noChangeAspect="1" noEditPoints="1" noChangeArrowheads="1" noChangeShapeType="1"/>
              </p14:cNvContentPartPr>
              <p14:nvPr/>
            </p14:nvContentPartPr>
            <p14:xfrm>
              <a:off x="1336675" y="5040313"/>
              <a:ext cx="115888" cy="298450"/>
            </p14:xfrm>
          </p:contentPart>
        </mc:Choice>
        <mc:Fallback xmlns="">
          <p:pic>
            <p:nvPicPr>
              <p:cNvPr id="57365" name="Ink 21"/>
              <p:cNvPicPr>
                <a:picLocks noRot="1" noChangeAspect="1" noEditPoints="1" noChangeArrowheads="1" noChangeShapeType="1"/>
              </p:cNvPicPr>
              <p:nvPr/>
            </p:nvPicPr>
            <p:blipFill>
              <a:blip r:embed="rId44"/>
              <a:stretch>
                <a:fillRect/>
              </a:stretch>
            </p:blipFill>
            <p:spPr>
              <a:xfrm>
                <a:off x="1327200" y="5030919"/>
                <a:ext cx="134838" cy="31723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366" name="Ink 22"/>
              <p14:cNvContentPartPr>
                <a14:cpLocks xmlns:a14="http://schemas.microsoft.com/office/drawing/2010/main" noRot="1" noChangeAspect="1" noEditPoints="1" noChangeArrowheads="1" noChangeShapeType="1"/>
              </p14:cNvContentPartPr>
              <p14:nvPr/>
            </p14:nvContentPartPr>
            <p14:xfrm>
              <a:off x="1885950" y="5075238"/>
              <a:ext cx="1588" cy="320675"/>
            </p14:xfrm>
          </p:contentPart>
        </mc:Choice>
        <mc:Fallback xmlns="">
          <p:pic>
            <p:nvPicPr>
              <p:cNvPr id="57366" name="Ink 22"/>
              <p:cNvPicPr>
                <a:picLocks noRot="1" noChangeAspect="1" noEditPoints="1" noChangeArrowheads="1" noChangeShapeType="1"/>
              </p:cNvPicPr>
              <p:nvPr/>
            </p:nvPicPr>
            <p:blipFill>
              <a:blip r:embed="rId46"/>
              <a:stretch>
                <a:fillRect/>
              </a:stretch>
            </p:blipFill>
            <p:spPr>
              <a:xfrm>
                <a:off x="1844662" y="5065870"/>
                <a:ext cx="84164" cy="33941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367" name="Ink 23"/>
              <p14:cNvContentPartPr>
                <a14:cpLocks xmlns:a14="http://schemas.microsoft.com/office/drawing/2010/main" noRot="1" noChangeAspect="1" noEditPoints="1" noChangeArrowheads="1" noChangeShapeType="1"/>
              </p14:cNvContentPartPr>
              <p14:nvPr/>
            </p14:nvContentPartPr>
            <p14:xfrm>
              <a:off x="2228850" y="5029200"/>
              <a:ext cx="23813" cy="411163"/>
            </p14:xfrm>
          </p:contentPart>
        </mc:Choice>
        <mc:Fallback xmlns="">
          <p:pic>
            <p:nvPicPr>
              <p:cNvPr id="57367" name="Ink 23"/>
              <p:cNvPicPr>
                <a:picLocks noRot="1" noChangeAspect="1" noEditPoints="1" noChangeArrowheads="1" noChangeShapeType="1"/>
              </p:cNvPicPr>
              <p:nvPr/>
            </p:nvPicPr>
            <p:blipFill>
              <a:blip r:embed="rId48"/>
              <a:stretch>
                <a:fillRect/>
              </a:stretch>
            </p:blipFill>
            <p:spPr>
              <a:xfrm>
                <a:off x="2221300" y="5019855"/>
                <a:ext cx="38914" cy="42985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368" name="Ink 24"/>
              <p14:cNvContentPartPr>
                <a14:cpLocks xmlns:a14="http://schemas.microsoft.com/office/drawing/2010/main" noRot="1" noChangeAspect="1" noEditPoints="1" noChangeArrowheads="1" noChangeShapeType="1"/>
              </p14:cNvContentPartPr>
              <p14:nvPr/>
            </p14:nvContentPartPr>
            <p14:xfrm>
              <a:off x="1874838" y="4789488"/>
              <a:ext cx="1587" cy="206375"/>
            </p14:xfrm>
          </p:contentPart>
        </mc:Choice>
        <mc:Fallback xmlns="">
          <p:pic>
            <p:nvPicPr>
              <p:cNvPr id="57368" name="Ink 24"/>
              <p:cNvPicPr>
                <a:picLocks noRot="1" noChangeAspect="1" noEditPoints="1" noChangeArrowheads="1" noChangeShapeType="1"/>
              </p:cNvPicPr>
              <p:nvPr/>
            </p:nvPicPr>
            <p:blipFill>
              <a:blip r:embed="rId50"/>
              <a:stretch>
                <a:fillRect/>
              </a:stretch>
            </p:blipFill>
            <p:spPr>
              <a:xfrm>
                <a:off x="1833576" y="4780124"/>
                <a:ext cx="84111" cy="22510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369" name="Ink 25"/>
              <p14:cNvContentPartPr>
                <a14:cpLocks xmlns:a14="http://schemas.microsoft.com/office/drawing/2010/main" noRot="1" noChangeAspect="1" noEditPoints="1" noChangeArrowheads="1" noChangeShapeType="1"/>
              </p14:cNvContentPartPr>
              <p14:nvPr/>
            </p14:nvContentPartPr>
            <p14:xfrm>
              <a:off x="1828800" y="6207125"/>
              <a:ext cx="182563" cy="193675"/>
            </p14:xfrm>
          </p:contentPart>
        </mc:Choice>
        <mc:Fallback xmlns="">
          <p:pic>
            <p:nvPicPr>
              <p:cNvPr id="57369" name="Ink 25"/>
              <p:cNvPicPr>
                <a:picLocks noRot="1" noChangeAspect="1" noEditPoints="1" noChangeArrowheads="1" noChangeShapeType="1"/>
              </p:cNvPicPr>
              <p:nvPr/>
            </p:nvPicPr>
            <p:blipFill>
              <a:blip r:embed="rId52"/>
              <a:stretch>
                <a:fillRect/>
              </a:stretch>
            </p:blipFill>
            <p:spPr>
              <a:xfrm>
                <a:off x="1819637" y="6197885"/>
                <a:ext cx="200890" cy="21215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370" name="Ink 26"/>
              <p14:cNvContentPartPr>
                <a14:cpLocks xmlns:a14="http://schemas.microsoft.com/office/drawing/2010/main" noRot="1" noChangeAspect="1" noEditPoints="1" noChangeArrowheads="1" noChangeShapeType="1"/>
              </p14:cNvContentPartPr>
              <p14:nvPr/>
            </p14:nvContentPartPr>
            <p14:xfrm>
              <a:off x="1417638" y="4675188"/>
              <a:ext cx="1587" cy="182562"/>
            </p14:xfrm>
          </p:contentPart>
        </mc:Choice>
        <mc:Fallback xmlns="">
          <p:pic>
            <p:nvPicPr>
              <p:cNvPr id="57370" name="Ink 26"/>
              <p:cNvPicPr>
                <a:picLocks noRot="1" noChangeAspect="1" noEditPoints="1" noChangeArrowheads="1" noChangeShapeType="1"/>
              </p:cNvPicPr>
              <p:nvPr/>
            </p:nvPicPr>
            <p:blipFill>
              <a:blip r:embed="rId54"/>
              <a:stretch>
                <a:fillRect/>
              </a:stretch>
            </p:blipFill>
            <p:spPr>
              <a:xfrm>
                <a:off x="1376376" y="4665863"/>
                <a:ext cx="84111" cy="20121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371" name="Ink 27"/>
              <p14:cNvContentPartPr>
                <a14:cpLocks xmlns:a14="http://schemas.microsoft.com/office/drawing/2010/main" noRot="1" noChangeAspect="1" noEditPoints="1" noChangeArrowheads="1" noChangeShapeType="1"/>
              </p14:cNvContentPartPr>
              <p14:nvPr/>
            </p14:nvContentPartPr>
            <p14:xfrm>
              <a:off x="1292225" y="6194425"/>
              <a:ext cx="160338" cy="184150"/>
            </p14:xfrm>
          </p:contentPart>
        </mc:Choice>
        <mc:Fallback xmlns="">
          <p:pic>
            <p:nvPicPr>
              <p:cNvPr id="57371" name="Ink 27"/>
              <p:cNvPicPr>
                <a:picLocks noRot="1" noChangeAspect="1" noEditPoints="1" noChangeArrowheads="1" noChangeShapeType="1"/>
              </p:cNvPicPr>
              <p:nvPr/>
            </p:nvPicPr>
            <p:blipFill>
              <a:blip r:embed="rId56"/>
              <a:stretch>
                <a:fillRect/>
              </a:stretch>
            </p:blipFill>
            <p:spPr>
              <a:xfrm>
                <a:off x="1282857" y="6185074"/>
                <a:ext cx="179074" cy="202853"/>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7372" name="Ink 28"/>
              <p14:cNvContentPartPr>
                <a14:cpLocks xmlns:a14="http://schemas.microsoft.com/office/drawing/2010/main" noRot="1" noChangeAspect="1" noEditPoints="1" noChangeArrowheads="1" noChangeShapeType="1"/>
              </p14:cNvContentPartPr>
              <p14:nvPr/>
            </p14:nvContentPartPr>
            <p14:xfrm>
              <a:off x="1074738" y="4686300"/>
              <a:ext cx="22225" cy="195263"/>
            </p14:xfrm>
          </p:contentPart>
        </mc:Choice>
        <mc:Fallback xmlns="">
          <p:pic>
            <p:nvPicPr>
              <p:cNvPr id="57372" name="Ink 28"/>
              <p:cNvPicPr>
                <a:picLocks noRot="1" noChangeAspect="1" noEditPoints="1" noChangeArrowheads="1" noChangeShapeType="1"/>
              </p:cNvPicPr>
              <p:nvPr/>
            </p:nvPicPr>
            <p:blipFill>
              <a:blip r:embed="rId58"/>
              <a:stretch>
                <a:fillRect/>
              </a:stretch>
            </p:blipFill>
            <p:spPr>
              <a:xfrm>
                <a:off x="1065848" y="4676898"/>
                <a:ext cx="40005" cy="21406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373" name="Ink 29"/>
              <p14:cNvContentPartPr>
                <a14:cpLocks xmlns:a14="http://schemas.microsoft.com/office/drawing/2010/main" noRot="1" noChangeAspect="1" noEditPoints="1" noChangeArrowheads="1" noChangeShapeType="1"/>
              </p14:cNvContentPartPr>
              <p14:nvPr/>
            </p14:nvContentPartPr>
            <p14:xfrm>
              <a:off x="800100" y="6161088"/>
              <a:ext cx="252413" cy="228600"/>
            </p14:xfrm>
          </p:contentPart>
        </mc:Choice>
        <mc:Fallback xmlns="">
          <p:pic>
            <p:nvPicPr>
              <p:cNvPr id="57373" name="Ink 29"/>
              <p:cNvPicPr>
                <a:picLocks noRot="1" noChangeAspect="1" noEditPoints="1" noChangeArrowheads="1" noChangeShapeType="1"/>
              </p:cNvPicPr>
              <p:nvPr/>
            </p:nvPicPr>
            <p:blipFill>
              <a:blip r:embed="rId60"/>
              <a:stretch>
                <a:fillRect/>
              </a:stretch>
            </p:blipFill>
            <p:spPr>
              <a:xfrm>
                <a:off x="790738" y="6152000"/>
                <a:ext cx="271137" cy="24677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374" name="Ink 30"/>
              <p14:cNvContentPartPr>
                <a14:cpLocks xmlns:a14="http://schemas.microsoft.com/office/drawing/2010/main" noRot="1" noChangeAspect="1" noEditPoints="1" noChangeArrowheads="1" noChangeShapeType="1"/>
              </p14:cNvContentPartPr>
              <p14:nvPr/>
            </p14:nvContentPartPr>
            <p14:xfrm>
              <a:off x="331788" y="6092825"/>
              <a:ext cx="22225" cy="204788"/>
            </p14:xfrm>
          </p:contentPart>
        </mc:Choice>
        <mc:Fallback xmlns="">
          <p:pic>
            <p:nvPicPr>
              <p:cNvPr id="57374" name="Ink 30"/>
              <p:cNvPicPr>
                <a:picLocks noRot="1" noChangeAspect="1" noEditPoints="1" noChangeArrowheads="1" noChangeShapeType="1"/>
              </p:cNvPicPr>
              <p:nvPr/>
            </p:nvPicPr>
            <p:blipFill>
              <a:blip r:embed="rId62"/>
              <a:stretch>
                <a:fillRect/>
              </a:stretch>
            </p:blipFill>
            <p:spPr>
              <a:xfrm>
                <a:off x="323163" y="6083516"/>
                <a:ext cx="39474" cy="22340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375" name="Ink 31"/>
              <p14:cNvContentPartPr>
                <a14:cpLocks xmlns:a14="http://schemas.microsoft.com/office/drawing/2010/main" noRot="1" noChangeAspect="1" noEditPoints="1" noChangeArrowheads="1" noChangeShapeType="1"/>
              </p14:cNvContentPartPr>
              <p14:nvPr/>
            </p14:nvContentPartPr>
            <p14:xfrm>
              <a:off x="125413" y="5864225"/>
              <a:ext cx="388937" cy="503238"/>
            </p14:xfrm>
          </p:contentPart>
        </mc:Choice>
        <mc:Fallback xmlns="">
          <p:pic>
            <p:nvPicPr>
              <p:cNvPr id="57375" name="Ink 31"/>
              <p:cNvPicPr>
                <a:picLocks noRot="1" noChangeAspect="1" noEditPoints="1" noChangeArrowheads="1" noChangeShapeType="1"/>
              </p:cNvPicPr>
              <p:nvPr/>
            </p:nvPicPr>
            <p:blipFill>
              <a:blip r:embed="rId64"/>
              <a:stretch>
                <a:fillRect/>
              </a:stretch>
            </p:blipFill>
            <p:spPr>
              <a:xfrm>
                <a:off x="116262" y="5854912"/>
                <a:ext cx="407240" cy="52186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376" name="Ink 32"/>
              <p14:cNvContentPartPr>
                <a14:cpLocks xmlns:a14="http://schemas.microsoft.com/office/drawing/2010/main" noRot="1" noChangeAspect="1" noEditPoints="1" noChangeArrowheads="1" noChangeShapeType="1"/>
              </p14:cNvContentPartPr>
              <p14:nvPr/>
            </p14:nvContentPartPr>
            <p14:xfrm>
              <a:off x="2446338" y="5268913"/>
              <a:ext cx="342900" cy="1587"/>
            </p14:xfrm>
          </p:contentPart>
        </mc:Choice>
        <mc:Fallback xmlns="">
          <p:pic>
            <p:nvPicPr>
              <p:cNvPr id="57376" name="Ink 32"/>
              <p:cNvPicPr>
                <a:picLocks noRot="1" noChangeAspect="1" noEditPoints="1" noChangeArrowheads="1" noChangeShapeType="1"/>
              </p:cNvPicPr>
              <p:nvPr/>
            </p:nvPicPr>
            <p:blipFill>
              <a:blip r:embed="rId66"/>
              <a:stretch>
                <a:fillRect/>
              </a:stretch>
            </p:blipFill>
            <p:spPr>
              <a:xfrm>
                <a:off x="2436993" y="5227651"/>
                <a:ext cx="361591" cy="8411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377" name="Ink 33"/>
              <p14:cNvContentPartPr>
                <a14:cpLocks xmlns:a14="http://schemas.microsoft.com/office/drawing/2010/main" noRot="1" noChangeAspect="1" noEditPoints="1" noChangeArrowheads="1" noChangeShapeType="1"/>
              </p14:cNvContentPartPr>
              <p14:nvPr/>
            </p14:nvContentPartPr>
            <p14:xfrm>
              <a:off x="2400300" y="5200650"/>
              <a:ext cx="149225" cy="217488"/>
            </p14:xfrm>
          </p:contentPart>
        </mc:Choice>
        <mc:Fallback xmlns="">
          <p:pic>
            <p:nvPicPr>
              <p:cNvPr id="57377" name="Ink 33"/>
              <p:cNvPicPr>
                <a:picLocks noRot="1" noChangeAspect="1" noEditPoints="1" noChangeArrowheads="1" noChangeShapeType="1"/>
              </p:cNvPicPr>
              <p:nvPr/>
            </p:nvPicPr>
            <p:blipFill>
              <a:blip r:embed="rId68"/>
              <a:stretch>
                <a:fillRect/>
              </a:stretch>
            </p:blipFill>
            <p:spPr>
              <a:xfrm>
                <a:off x="2390906" y="5191303"/>
                <a:ext cx="168014" cy="23618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378" name="Ink 34"/>
              <p14:cNvContentPartPr>
                <a14:cpLocks xmlns:a14="http://schemas.microsoft.com/office/drawing/2010/main" noRot="1" noChangeAspect="1" noEditPoints="1" noChangeArrowheads="1" noChangeShapeType="1"/>
              </p14:cNvContentPartPr>
              <p14:nvPr/>
            </p14:nvContentPartPr>
            <p14:xfrm>
              <a:off x="92075" y="5657850"/>
              <a:ext cx="239713" cy="217488"/>
            </p14:xfrm>
          </p:contentPart>
        </mc:Choice>
        <mc:Fallback xmlns="">
          <p:pic>
            <p:nvPicPr>
              <p:cNvPr id="57378" name="Ink 34"/>
              <p:cNvPicPr>
                <a:picLocks noRot="1" noChangeAspect="1" noEditPoints="1" noChangeArrowheads="1" noChangeShapeType="1"/>
              </p:cNvPicPr>
              <p:nvPr/>
            </p:nvPicPr>
            <p:blipFill>
              <a:blip r:embed="rId70"/>
              <a:stretch>
                <a:fillRect/>
              </a:stretch>
            </p:blipFill>
            <p:spPr>
              <a:xfrm>
                <a:off x="82745" y="5648503"/>
                <a:ext cx="258373" cy="23618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379" name="Ink 35"/>
              <p14:cNvContentPartPr>
                <a14:cpLocks xmlns:a14="http://schemas.microsoft.com/office/drawing/2010/main" noRot="1" noChangeAspect="1" noEditPoints="1" noChangeArrowheads="1" noChangeShapeType="1"/>
              </p14:cNvContentPartPr>
              <p14:nvPr/>
            </p14:nvContentPartPr>
            <p14:xfrm>
              <a:off x="307975" y="4640263"/>
              <a:ext cx="160338" cy="1200150"/>
            </p14:xfrm>
          </p:contentPart>
        </mc:Choice>
        <mc:Fallback xmlns="">
          <p:pic>
            <p:nvPicPr>
              <p:cNvPr id="57379" name="Ink 35"/>
              <p:cNvPicPr>
                <a:picLocks noRot="1" noChangeAspect="1" noEditPoints="1" noChangeArrowheads="1" noChangeShapeType="1"/>
              </p:cNvPicPr>
              <p:nvPr/>
            </p:nvPicPr>
            <p:blipFill>
              <a:blip r:embed="rId72"/>
              <a:stretch>
                <a:fillRect/>
              </a:stretch>
            </p:blipFill>
            <p:spPr>
              <a:xfrm>
                <a:off x="298772" y="4630907"/>
                <a:ext cx="178743" cy="121886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380" name="Ink 36"/>
              <p14:cNvContentPartPr>
                <a14:cpLocks xmlns:a14="http://schemas.microsoft.com/office/drawing/2010/main" noRot="1" noChangeAspect="1" noEditPoints="1" noChangeArrowheads="1" noChangeShapeType="1"/>
              </p14:cNvContentPartPr>
              <p14:nvPr/>
            </p14:nvContentPartPr>
            <p14:xfrm>
              <a:off x="-9525" y="4446588"/>
              <a:ext cx="180975" cy="171450"/>
            </p14:xfrm>
          </p:contentPart>
        </mc:Choice>
        <mc:Fallback xmlns="">
          <p:pic>
            <p:nvPicPr>
              <p:cNvPr id="57380" name="Ink 36"/>
              <p:cNvPicPr>
                <a:picLocks noRot="1" noChangeAspect="1" noEditPoints="1" noChangeArrowheads="1" noChangeShapeType="1"/>
              </p:cNvPicPr>
              <p:nvPr/>
            </p:nvPicPr>
            <p:blipFill>
              <a:blip r:embed="rId74"/>
              <a:stretch>
                <a:fillRect/>
              </a:stretch>
            </p:blipFill>
            <p:spPr>
              <a:xfrm>
                <a:off x="-18644" y="4437397"/>
                <a:ext cx="199213" cy="18983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381" name="Ink 37"/>
              <p14:cNvContentPartPr>
                <a14:cpLocks xmlns:a14="http://schemas.microsoft.com/office/drawing/2010/main" noRot="1" noChangeAspect="1" noEditPoints="1" noChangeArrowheads="1" noChangeShapeType="1"/>
              </p14:cNvContentPartPr>
              <p14:nvPr/>
            </p14:nvContentPartPr>
            <p14:xfrm>
              <a:off x="263525" y="4286250"/>
              <a:ext cx="147638" cy="309563"/>
            </p14:xfrm>
          </p:contentPart>
        </mc:Choice>
        <mc:Fallback xmlns="">
          <p:pic>
            <p:nvPicPr>
              <p:cNvPr id="57381" name="Ink 37"/>
              <p:cNvPicPr>
                <a:picLocks noRot="1" noChangeAspect="1" noEditPoints="1" noChangeArrowheads="1" noChangeShapeType="1"/>
              </p:cNvPicPr>
              <p:nvPr/>
            </p:nvPicPr>
            <p:blipFill>
              <a:blip r:embed="rId76"/>
              <a:stretch>
                <a:fillRect/>
              </a:stretch>
            </p:blipFill>
            <p:spPr>
              <a:xfrm>
                <a:off x="254407" y="4276924"/>
                <a:ext cx="165874" cy="32821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382" name="Ink 38"/>
              <p14:cNvContentPartPr>
                <a14:cpLocks xmlns:a14="http://schemas.microsoft.com/office/drawing/2010/main" noRot="1" noChangeAspect="1" noEditPoints="1" noChangeArrowheads="1" noChangeShapeType="1"/>
              </p14:cNvContentPartPr>
              <p14:nvPr/>
            </p14:nvContentPartPr>
            <p14:xfrm>
              <a:off x="320675" y="4514850"/>
              <a:ext cx="46038" cy="1588"/>
            </p14:xfrm>
          </p:contentPart>
        </mc:Choice>
        <mc:Fallback xmlns="">
          <p:pic>
            <p:nvPicPr>
              <p:cNvPr id="57382" name="Ink 38"/>
              <p:cNvPicPr>
                <a:picLocks noRot="1" noChangeAspect="1" noEditPoints="1" noChangeArrowheads="1" noChangeShapeType="1"/>
              </p:cNvPicPr>
              <p:nvPr/>
            </p:nvPicPr>
            <p:blipFill>
              <a:blip r:embed="rId78"/>
              <a:stretch>
                <a:fillRect/>
              </a:stretch>
            </p:blipFill>
            <p:spPr>
              <a:xfrm>
                <a:off x="311324" y="4473562"/>
                <a:ext cx="64741"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383" name="Ink 39"/>
              <p14:cNvContentPartPr>
                <a14:cpLocks xmlns:a14="http://schemas.microsoft.com/office/drawing/2010/main" noRot="1" noChangeAspect="1" noEditPoints="1" noChangeArrowheads="1" noChangeShapeType="1"/>
              </p14:cNvContentPartPr>
              <p14:nvPr/>
            </p14:nvContentPartPr>
            <p14:xfrm>
              <a:off x="481013" y="4525963"/>
              <a:ext cx="158750" cy="34925"/>
            </p14:xfrm>
          </p:contentPart>
        </mc:Choice>
        <mc:Fallback xmlns="">
          <p:pic>
            <p:nvPicPr>
              <p:cNvPr id="57383" name="Ink 39"/>
              <p:cNvPicPr>
                <a:picLocks noRot="1" noChangeAspect="1" noEditPoints="1" noChangeArrowheads="1" noChangeShapeType="1"/>
              </p:cNvPicPr>
              <p:nvPr/>
            </p:nvPicPr>
            <p:blipFill>
              <a:blip r:embed="rId80"/>
              <a:stretch>
                <a:fillRect/>
              </a:stretch>
            </p:blipFill>
            <p:spPr>
              <a:xfrm>
                <a:off x="471738" y="4516504"/>
                <a:ext cx="177301" cy="5384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384" name="Ink 40"/>
              <p14:cNvContentPartPr>
                <a14:cpLocks xmlns:a14="http://schemas.microsoft.com/office/drawing/2010/main" noRot="1" noChangeAspect="1" noEditPoints="1" noChangeArrowheads="1" noChangeShapeType="1"/>
              </p14:cNvContentPartPr>
              <p14:nvPr/>
            </p14:nvContentPartPr>
            <p14:xfrm>
              <a:off x="503238" y="4640263"/>
              <a:ext cx="160337" cy="1587"/>
            </p14:xfrm>
          </p:contentPart>
        </mc:Choice>
        <mc:Fallback xmlns="">
          <p:pic>
            <p:nvPicPr>
              <p:cNvPr id="57384" name="Ink 40"/>
              <p:cNvPicPr>
                <a:picLocks noRot="1" noChangeAspect="1" noEditPoints="1" noChangeArrowheads="1" noChangeShapeType="1"/>
              </p:cNvPicPr>
              <p:nvPr/>
            </p:nvPicPr>
            <p:blipFill>
              <a:blip r:embed="rId82"/>
              <a:stretch>
                <a:fillRect/>
              </a:stretch>
            </p:blipFill>
            <p:spPr>
              <a:xfrm>
                <a:off x="493870" y="4599001"/>
                <a:ext cx="179073" cy="84111"/>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385" name="Ink 41"/>
              <p14:cNvContentPartPr>
                <a14:cpLocks xmlns:a14="http://schemas.microsoft.com/office/drawing/2010/main" noRot="1" noChangeAspect="1" noEditPoints="1" noChangeArrowheads="1" noChangeShapeType="1"/>
              </p14:cNvContentPartPr>
              <p14:nvPr/>
            </p14:nvContentPartPr>
            <p14:xfrm>
              <a:off x="777875" y="4503738"/>
              <a:ext cx="22225" cy="239712"/>
            </p14:xfrm>
          </p:contentPart>
        </mc:Choice>
        <mc:Fallback xmlns="">
          <p:pic>
            <p:nvPicPr>
              <p:cNvPr id="57385" name="Ink 41"/>
              <p:cNvPicPr>
                <a:picLocks noRot="1" noChangeAspect="1" noEditPoints="1" noChangeArrowheads="1" noChangeShapeType="1"/>
              </p:cNvPicPr>
              <p:nvPr/>
            </p:nvPicPr>
            <p:blipFill>
              <a:blip r:embed="rId84"/>
              <a:stretch>
                <a:fillRect/>
              </a:stretch>
            </p:blipFill>
            <p:spPr>
              <a:xfrm>
                <a:off x="768985" y="4493969"/>
                <a:ext cx="40005" cy="25925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386" name="Ink 42"/>
              <p14:cNvContentPartPr>
                <a14:cpLocks xmlns:a14="http://schemas.microsoft.com/office/drawing/2010/main" noRot="1" noChangeAspect="1" noEditPoints="1" noChangeArrowheads="1" noChangeShapeType="1"/>
              </p14:cNvContentPartPr>
              <p14:nvPr/>
            </p14:nvContentPartPr>
            <p14:xfrm>
              <a:off x="5440363" y="365125"/>
              <a:ext cx="2241550" cy="103188"/>
            </p14:xfrm>
          </p:contentPart>
        </mc:Choice>
        <mc:Fallback xmlns="">
          <p:pic>
            <p:nvPicPr>
              <p:cNvPr id="57386" name="Ink 42"/>
              <p:cNvPicPr>
                <a:picLocks noRot="1" noChangeAspect="1" noEditPoints="1" noChangeArrowheads="1" noChangeShapeType="1"/>
              </p:cNvPicPr>
              <p:nvPr/>
            </p:nvPicPr>
            <p:blipFill>
              <a:blip r:embed="rId86"/>
              <a:stretch>
                <a:fillRect/>
              </a:stretch>
            </p:blipFill>
            <p:spPr>
              <a:xfrm>
                <a:off x="5430999" y="356122"/>
                <a:ext cx="2260278" cy="12119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387" name="Ink 43"/>
              <p14:cNvContentPartPr>
                <a14:cpLocks xmlns:a14="http://schemas.microsoft.com/office/drawing/2010/main" noRot="1" noChangeAspect="1" noEditPoints="1" noChangeArrowheads="1" noChangeShapeType="1"/>
              </p14:cNvContentPartPr>
              <p14:nvPr/>
            </p14:nvContentPartPr>
            <p14:xfrm>
              <a:off x="5418138" y="354013"/>
              <a:ext cx="2320925" cy="412750"/>
            </p14:xfrm>
          </p:contentPart>
        </mc:Choice>
        <mc:Fallback xmlns="">
          <p:pic>
            <p:nvPicPr>
              <p:cNvPr id="57387" name="Ink 43"/>
              <p:cNvPicPr>
                <a:picLocks noRot="1" noChangeAspect="1" noEditPoints="1" noChangeArrowheads="1" noChangeShapeType="1"/>
              </p:cNvPicPr>
              <p:nvPr/>
            </p:nvPicPr>
            <p:blipFill>
              <a:blip r:embed="rId88"/>
              <a:stretch>
                <a:fillRect/>
              </a:stretch>
            </p:blipFill>
            <p:spPr>
              <a:xfrm>
                <a:off x="5408824" y="344793"/>
                <a:ext cx="2339553" cy="431189"/>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388" name="Ink 44"/>
              <p14:cNvContentPartPr>
                <a14:cpLocks xmlns:a14="http://schemas.microsoft.com/office/drawing/2010/main" noRot="1" noChangeAspect="1" noEditPoints="1" noChangeArrowheads="1" noChangeShapeType="1"/>
              </p14:cNvContentPartPr>
              <p14:nvPr/>
            </p14:nvContentPartPr>
            <p14:xfrm>
              <a:off x="2697163" y="6218238"/>
              <a:ext cx="103187" cy="57150"/>
            </p14:xfrm>
          </p:contentPart>
        </mc:Choice>
        <mc:Fallback xmlns="">
          <p:pic>
            <p:nvPicPr>
              <p:cNvPr id="57388" name="Ink 44"/>
              <p:cNvPicPr>
                <a:picLocks noRot="1" noChangeAspect="1" noEditPoints="1" noChangeArrowheads="1" noChangeShapeType="1"/>
              </p:cNvPicPr>
              <p:nvPr/>
            </p:nvPicPr>
            <p:blipFill>
              <a:blip r:embed="rId90"/>
              <a:stretch>
                <a:fillRect/>
              </a:stretch>
            </p:blipFill>
            <p:spPr>
              <a:xfrm>
                <a:off x="2687815" y="6208951"/>
                <a:ext cx="121883" cy="7572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389" name="Ink 45"/>
              <p14:cNvContentPartPr>
                <a14:cpLocks xmlns:a14="http://schemas.microsoft.com/office/drawing/2010/main" noRot="1" noChangeAspect="1" noEditPoints="1" noChangeArrowheads="1" noChangeShapeType="1"/>
              </p14:cNvContentPartPr>
              <p14:nvPr/>
            </p14:nvContentPartPr>
            <p14:xfrm>
              <a:off x="2468563" y="5635625"/>
              <a:ext cx="434975" cy="354013"/>
            </p14:xfrm>
          </p:contentPart>
        </mc:Choice>
        <mc:Fallback xmlns="">
          <p:pic>
            <p:nvPicPr>
              <p:cNvPr id="57389" name="Ink 45"/>
              <p:cNvPicPr>
                <a:picLocks noRot="1" noChangeAspect="1" noEditPoints="1" noChangeArrowheads="1" noChangeShapeType="1"/>
              </p:cNvPicPr>
              <p:nvPr/>
            </p:nvPicPr>
            <p:blipFill>
              <a:blip r:embed="rId92"/>
              <a:stretch>
                <a:fillRect/>
              </a:stretch>
            </p:blipFill>
            <p:spPr>
              <a:xfrm>
                <a:off x="2459099" y="5626309"/>
                <a:ext cx="453903" cy="372645"/>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Down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Unlike the asynchronous counter, synchronous counter has one global clock which drives each flip flop so output changes in parallel. </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The one advantage of synchronous counter over asynchronous counter is, it can operate on higher frequency than asynchronous counter as it does not have cumulative delay because of same clock is given to each flip flop.</a:t>
            </a: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8610" name="Picture 2"/>
          <p:cNvPicPr>
            <a:picLocks noChangeAspect="1" noChangeArrowheads="1"/>
          </p:cNvPicPr>
          <p:nvPr/>
        </p:nvPicPr>
        <p:blipFill>
          <a:blip r:embed="rId2"/>
          <a:srcRect/>
          <a:stretch>
            <a:fillRect/>
          </a:stretch>
        </p:blipFill>
        <p:spPr bwMode="auto">
          <a:xfrm>
            <a:off x="66675" y="3048000"/>
            <a:ext cx="8924925" cy="31623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8370" name="Ink 2"/>
              <p14:cNvContentPartPr>
                <a14:cpLocks xmlns:a14="http://schemas.microsoft.com/office/drawing/2010/main" noRot="1" noChangeAspect="1" noEditPoints="1" noChangeArrowheads="1" noChangeShapeType="1"/>
              </p14:cNvContentPartPr>
              <p14:nvPr/>
            </p14:nvContentPartPr>
            <p14:xfrm>
              <a:off x="5451475" y="239713"/>
              <a:ext cx="1681163" cy="388937"/>
            </p14:xfrm>
          </p:contentPart>
        </mc:Choice>
        <mc:Fallback xmlns="">
          <p:pic>
            <p:nvPicPr>
              <p:cNvPr id="58370" name="Ink 2"/>
              <p:cNvPicPr>
                <a:picLocks noRot="1" noChangeAspect="1" noEditPoints="1" noChangeArrowheads="1" noChangeShapeType="1"/>
              </p:cNvPicPr>
              <p:nvPr/>
            </p:nvPicPr>
            <p:blipFill>
              <a:blip r:embed="rId4"/>
              <a:stretch>
                <a:fillRect/>
              </a:stretch>
            </p:blipFill>
            <p:spPr>
              <a:xfrm>
                <a:off x="5442119" y="230358"/>
                <a:ext cx="1699875" cy="40764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371" name="Ink 3"/>
              <p14:cNvContentPartPr>
                <a14:cpLocks xmlns:a14="http://schemas.microsoft.com/office/drawing/2010/main" noRot="1" noChangeAspect="1" noEditPoints="1" noChangeArrowheads="1" noChangeShapeType="1"/>
              </p14:cNvContentPartPr>
              <p14:nvPr/>
            </p14:nvContentPartPr>
            <p14:xfrm>
              <a:off x="5737225" y="754063"/>
              <a:ext cx="34925" cy="160337"/>
            </p14:xfrm>
          </p:contentPart>
        </mc:Choice>
        <mc:Fallback xmlns="">
          <p:pic>
            <p:nvPicPr>
              <p:cNvPr id="58371" name="Ink 3"/>
              <p:cNvPicPr>
                <a:picLocks noRot="1" noChangeAspect="1" noEditPoints="1" noChangeArrowheads="1" noChangeShapeType="1"/>
              </p:cNvPicPr>
              <p:nvPr/>
            </p:nvPicPr>
            <p:blipFill>
              <a:blip r:embed="rId6"/>
              <a:stretch>
                <a:fillRect/>
              </a:stretch>
            </p:blipFill>
            <p:spPr>
              <a:xfrm>
                <a:off x="5727864" y="744695"/>
                <a:ext cx="53648" cy="1790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372" name="Ink 4"/>
              <p14:cNvContentPartPr>
                <a14:cpLocks xmlns:a14="http://schemas.microsoft.com/office/drawing/2010/main" noRot="1" noChangeAspect="1" noEditPoints="1" noChangeArrowheads="1" noChangeShapeType="1"/>
              </p14:cNvContentPartPr>
              <p14:nvPr/>
            </p14:nvContentPartPr>
            <p14:xfrm>
              <a:off x="6115050" y="788988"/>
              <a:ext cx="23813" cy="193675"/>
            </p14:xfrm>
          </p:contentPart>
        </mc:Choice>
        <mc:Fallback xmlns="">
          <p:pic>
            <p:nvPicPr>
              <p:cNvPr id="58372" name="Ink 4"/>
              <p:cNvPicPr>
                <a:picLocks noRot="1" noChangeAspect="1" noEditPoints="1" noChangeArrowheads="1" noChangeShapeType="1"/>
              </p:cNvPicPr>
              <p:nvPr/>
            </p:nvPicPr>
            <p:blipFill>
              <a:blip r:embed="rId8"/>
              <a:stretch>
                <a:fillRect/>
              </a:stretch>
            </p:blipFill>
            <p:spPr>
              <a:xfrm>
                <a:off x="6105525" y="779680"/>
                <a:ext cx="42863" cy="21229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373" name="Ink 5"/>
              <p14:cNvContentPartPr>
                <a14:cpLocks xmlns:a14="http://schemas.microsoft.com/office/drawing/2010/main" noRot="1" noChangeAspect="1" noEditPoints="1" noChangeArrowheads="1" noChangeShapeType="1"/>
              </p14:cNvContentPartPr>
              <p14:nvPr/>
            </p14:nvContentPartPr>
            <p14:xfrm>
              <a:off x="6526213" y="742950"/>
              <a:ext cx="1587" cy="206375"/>
            </p14:xfrm>
          </p:contentPart>
        </mc:Choice>
        <mc:Fallback xmlns="">
          <p:pic>
            <p:nvPicPr>
              <p:cNvPr id="58373" name="Ink 5"/>
              <p:cNvPicPr>
                <a:picLocks noRot="1" noChangeAspect="1" noEditPoints="1" noChangeArrowheads="1" noChangeShapeType="1"/>
              </p:cNvPicPr>
              <p:nvPr/>
            </p:nvPicPr>
            <p:blipFill>
              <a:blip r:embed="rId10"/>
              <a:stretch>
                <a:fillRect/>
              </a:stretch>
            </p:blipFill>
            <p:spPr>
              <a:xfrm>
                <a:off x="6484951" y="733569"/>
                <a:ext cx="84111" cy="22513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374" name="Ink 6"/>
              <p14:cNvContentPartPr>
                <a14:cpLocks xmlns:a14="http://schemas.microsoft.com/office/drawing/2010/main" noRot="1" noChangeAspect="1" noEditPoints="1" noChangeArrowheads="1" noChangeShapeType="1"/>
              </p14:cNvContentPartPr>
              <p14:nvPr/>
            </p14:nvContentPartPr>
            <p14:xfrm>
              <a:off x="6823075" y="696913"/>
              <a:ext cx="173038" cy="206375"/>
            </p14:xfrm>
          </p:contentPart>
        </mc:Choice>
        <mc:Fallback xmlns="">
          <p:pic>
            <p:nvPicPr>
              <p:cNvPr id="58374" name="Ink 6"/>
              <p:cNvPicPr>
                <a:picLocks noRot="1" noChangeAspect="1" noEditPoints="1" noChangeArrowheads="1" noChangeShapeType="1"/>
              </p:cNvPicPr>
              <p:nvPr/>
            </p:nvPicPr>
            <p:blipFill>
              <a:blip r:embed="rId12"/>
              <a:stretch>
                <a:fillRect/>
              </a:stretch>
            </p:blipFill>
            <p:spPr>
              <a:xfrm>
                <a:off x="6813702" y="687630"/>
                <a:ext cx="191784" cy="22494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8375" name="Ink 7"/>
              <p14:cNvContentPartPr>
                <a14:cpLocks xmlns:a14="http://schemas.microsoft.com/office/drawing/2010/main" noRot="1" noChangeAspect="1" noEditPoints="1" noChangeArrowheads="1" noChangeShapeType="1"/>
              </p14:cNvContentPartPr>
              <p14:nvPr/>
            </p14:nvContentPartPr>
            <p14:xfrm>
              <a:off x="3051175" y="3817938"/>
              <a:ext cx="595313" cy="606425"/>
            </p14:xfrm>
          </p:contentPart>
        </mc:Choice>
        <mc:Fallback xmlns="">
          <p:pic>
            <p:nvPicPr>
              <p:cNvPr id="58375" name="Ink 7"/>
              <p:cNvPicPr>
                <a:picLocks noRot="1" noChangeAspect="1" noEditPoints="1" noChangeArrowheads="1" noChangeShapeType="1"/>
              </p:cNvPicPr>
              <p:nvPr/>
            </p:nvPicPr>
            <p:blipFill>
              <a:blip r:embed="rId14"/>
              <a:stretch>
                <a:fillRect/>
              </a:stretch>
            </p:blipFill>
            <p:spPr>
              <a:xfrm>
                <a:off x="3041823" y="3808608"/>
                <a:ext cx="614018" cy="62508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8376" name="Ink 8"/>
              <p14:cNvContentPartPr>
                <a14:cpLocks xmlns:a14="http://schemas.microsoft.com/office/drawing/2010/main" noRot="1" noChangeAspect="1" noEditPoints="1" noChangeArrowheads="1" noChangeShapeType="1"/>
              </p14:cNvContentPartPr>
              <p14:nvPr/>
            </p14:nvContentPartPr>
            <p14:xfrm>
              <a:off x="5486400" y="3851275"/>
              <a:ext cx="342900" cy="561975"/>
            </p14:xfrm>
          </p:contentPart>
        </mc:Choice>
        <mc:Fallback xmlns="">
          <p:pic>
            <p:nvPicPr>
              <p:cNvPr id="58376" name="Ink 8"/>
              <p:cNvPicPr>
                <a:picLocks noRot="1" noChangeAspect="1" noEditPoints="1" noChangeArrowheads="1" noChangeShapeType="1"/>
              </p:cNvPicPr>
              <p:nvPr/>
            </p:nvPicPr>
            <p:blipFill>
              <a:blip r:embed="rId16"/>
              <a:stretch>
                <a:fillRect/>
              </a:stretch>
            </p:blipFill>
            <p:spPr>
              <a:xfrm>
                <a:off x="5477045" y="3841962"/>
                <a:ext cx="361610" cy="58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377" name="Ink 9"/>
              <p14:cNvContentPartPr>
                <a14:cpLocks xmlns:a14="http://schemas.microsoft.com/office/drawing/2010/main" noRot="1" noChangeAspect="1" noEditPoints="1" noChangeArrowheads="1" noChangeShapeType="1"/>
              </p14:cNvContentPartPr>
              <p14:nvPr/>
            </p14:nvContentPartPr>
            <p14:xfrm>
              <a:off x="6915150" y="3703638"/>
              <a:ext cx="468313" cy="754062"/>
            </p14:xfrm>
          </p:contentPart>
        </mc:Choice>
        <mc:Fallback xmlns="">
          <p:pic>
            <p:nvPicPr>
              <p:cNvPr id="58377" name="Ink 9"/>
              <p:cNvPicPr>
                <a:picLocks noRot="1" noChangeAspect="1" noEditPoints="1" noChangeArrowheads="1" noChangeShapeType="1"/>
              </p:cNvPicPr>
              <p:nvPr/>
            </p:nvPicPr>
            <p:blipFill>
              <a:blip r:embed="rId18"/>
              <a:stretch>
                <a:fillRect/>
              </a:stretch>
            </p:blipFill>
            <p:spPr>
              <a:xfrm>
                <a:off x="6905884" y="3694342"/>
                <a:ext cx="486846" cy="772654"/>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Down</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7" name="Picture 3"/>
          <p:cNvPicPr>
            <a:picLocks noChangeAspect="1" noChangeArrowheads="1"/>
          </p:cNvPicPr>
          <p:nvPr/>
        </p:nvPicPr>
        <p:blipFill>
          <a:blip r:embed="rId2"/>
          <a:srcRect/>
          <a:stretch>
            <a:fillRect/>
          </a:stretch>
        </p:blipFill>
        <p:spPr bwMode="auto">
          <a:xfrm>
            <a:off x="533400" y="1828800"/>
            <a:ext cx="2743200" cy="1066800"/>
          </a:xfrm>
          <a:prstGeom prst="rect">
            <a:avLst/>
          </a:prstGeom>
          <a:noFill/>
          <a:ln w="9525">
            <a:noFill/>
            <a:miter lim="800000"/>
            <a:headEnd/>
            <a:tailEnd/>
          </a:ln>
          <a:effectLst/>
        </p:spPr>
      </p:pic>
      <p:pic>
        <p:nvPicPr>
          <p:cNvPr id="57348" name="Picture 4"/>
          <p:cNvPicPr>
            <a:picLocks noChangeAspect="1" noChangeArrowheads="1"/>
          </p:cNvPicPr>
          <p:nvPr/>
        </p:nvPicPr>
        <p:blipFill>
          <a:blip r:embed="rId3"/>
          <a:srcRect/>
          <a:stretch>
            <a:fillRect/>
          </a:stretch>
        </p:blipFill>
        <p:spPr bwMode="auto">
          <a:xfrm>
            <a:off x="533400" y="3048000"/>
            <a:ext cx="3505200" cy="1447800"/>
          </a:xfrm>
          <a:prstGeom prst="rect">
            <a:avLst/>
          </a:prstGeom>
          <a:noFill/>
          <a:ln w="9525">
            <a:noFill/>
            <a:miter lim="800000"/>
            <a:headEnd/>
            <a:tailEnd/>
          </a:ln>
          <a:effectLst/>
        </p:spPr>
      </p:pic>
      <p:pic>
        <p:nvPicPr>
          <p:cNvPr id="71682" name="Picture 2"/>
          <p:cNvPicPr>
            <a:picLocks noChangeAspect="1" noChangeArrowheads="1"/>
          </p:cNvPicPr>
          <p:nvPr/>
        </p:nvPicPr>
        <p:blipFill>
          <a:blip r:embed="rId4"/>
          <a:srcRect/>
          <a:stretch>
            <a:fillRect/>
          </a:stretch>
        </p:blipFill>
        <p:spPr bwMode="auto">
          <a:xfrm>
            <a:off x="4267200" y="1447800"/>
            <a:ext cx="4657725" cy="41529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S</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ynchronous</a:t>
            </a:r>
            <a:r>
              <a:rPr kumimoji="0" lang="en-US" sz="2000" i="0" u="none" strike="noStrike" cap="none" normalizeH="0" dirty="0">
                <a:ln>
                  <a:noFill/>
                </a:ln>
                <a:solidFill>
                  <a:srgbClr val="00B050"/>
                </a:solidFill>
                <a:effectLst/>
                <a:latin typeface="Times New Roman" pitchFamily="18" charset="0"/>
                <a:cs typeface="Times New Roman" pitchFamily="18" charset="0"/>
              </a:rPr>
              <a:t> Up/</a:t>
            </a:r>
            <a:r>
              <a:rPr lang="en-US" sz="2000" dirty="0">
                <a:solidFill>
                  <a:srgbClr val="00B050"/>
                </a:solidFill>
                <a:latin typeface="Times New Roman" pitchFamily="18" charset="0"/>
                <a:cs typeface="Times New Roman" pitchFamily="18" charset="0"/>
              </a:rPr>
              <a:t>Down</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7" name="Picture 3"/>
          <p:cNvPicPr>
            <a:picLocks noChangeAspect="1" noChangeArrowheads="1"/>
          </p:cNvPicPr>
          <p:nvPr/>
        </p:nvPicPr>
        <p:blipFill>
          <a:blip r:embed="rId2"/>
          <a:srcRect/>
          <a:stretch>
            <a:fillRect/>
          </a:stretch>
        </p:blipFill>
        <p:spPr bwMode="auto">
          <a:xfrm>
            <a:off x="533400" y="1828800"/>
            <a:ext cx="2743200" cy="1066800"/>
          </a:xfrm>
          <a:prstGeom prst="rect">
            <a:avLst/>
          </a:prstGeom>
          <a:noFill/>
          <a:ln w="9525">
            <a:noFill/>
            <a:miter lim="800000"/>
            <a:headEnd/>
            <a:tailEnd/>
          </a:ln>
          <a:effectLst/>
        </p:spPr>
      </p:pic>
      <p:pic>
        <p:nvPicPr>
          <p:cNvPr id="72706" name="Picture 2"/>
          <p:cNvPicPr>
            <a:picLocks noChangeAspect="1" noChangeArrowheads="1"/>
          </p:cNvPicPr>
          <p:nvPr/>
        </p:nvPicPr>
        <p:blipFill>
          <a:blip r:embed="rId3"/>
          <a:srcRect/>
          <a:stretch>
            <a:fillRect/>
          </a:stretch>
        </p:blipFill>
        <p:spPr bwMode="auto">
          <a:xfrm>
            <a:off x="457200" y="3352800"/>
            <a:ext cx="3552825" cy="1457325"/>
          </a:xfrm>
          <a:prstGeom prst="rect">
            <a:avLst/>
          </a:prstGeom>
          <a:noFill/>
          <a:ln w="9525">
            <a:noFill/>
            <a:miter lim="800000"/>
            <a:headEnd/>
            <a:tailEnd/>
          </a:ln>
          <a:effectLst/>
        </p:spPr>
      </p:pic>
      <p:pic>
        <p:nvPicPr>
          <p:cNvPr id="10" name="Picture 5"/>
          <p:cNvPicPr>
            <a:picLocks noChangeAspect="1" noChangeArrowheads="1"/>
          </p:cNvPicPr>
          <p:nvPr/>
        </p:nvPicPr>
        <p:blipFill>
          <a:blip r:embed="rId4"/>
          <a:srcRect/>
          <a:stretch>
            <a:fillRect/>
          </a:stretch>
        </p:blipFill>
        <p:spPr bwMode="auto">
          <a:xfrm>
            <a:off x="4191000" y="1571625"/>
            <a:ext cx="4800600" cy="452437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685800"/>
            <a:ext cx="8458200" cy="387798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400" dirty="0">
                <a:solidFill>
                  <a:srgbClr val="00B050"/>
                </a:solidFill>
                <a:latin typeface="Times New Roman" pitchFamily="18" charset="0"/>
                <a:cs typeface="Times New Roman" pitchFamily="18" charset="0"/>
              </a:rPr>
              <a:t>Decade Counter (Mod-10 Counter)</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It produces 10 states ranging from 0000 to 1001</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The state 1010 is to be converted into 0000 which is done by using clear input of the counter</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A NAND gate is used to apply clear input to the </a:t>
            </a:r>
            <a:r>
              <a:rPr lang="en-US" sz="2000" dirty="0" err="1">
                <a:latin typeface="Times New Roman" pitchFamily="18" charset="0"/>
                <a:cs typeface="Times New Roman" pitchFamily="18" charset="0"/>
              </a:rPr>
              <a:t>flipflop</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Q3 and Q1 are to be applied as inputs of the NAND gate (because the state to be truncated is 1010)</a:t>
            </a: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9395" name="Picture 3"/>
          <p:cNvPicPr>
            <a:picLocks noChangeAspect="1" noChangeArrowheads="1"/>
          </p:cNvPicPr>
          <p:nvPr/>
        </p:nvPicPr>
        <p:blipFill>
          <a:blip r:embed="rId2"/>
          <a:srcRect/>
          <a:stretch>
            <a:fillRect/>
          </a:stretch>
        </p:blipFill>
        <p:spPr bwMode="auto">
          <a:xfrm>
            <a:off x="138113" y="4191000"/>
            <a:ext cx="6948487" cy="253841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457200" y="775930"/>
            <a:ext cx="84582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VHDL Code of</a:t>
            </a:r>
            <a:r>
              <a:rPr kumimoji="0" lang="en-US" sz="2000" i="0" u="none" strike="noStrike" cap="none" normalizeH="0" dirty="0">
                <a:ln>
                  <a:noFill/>
                </a:ln>
                <a:solidFill>
                  <a:srgbClr val="00B050"/>
                </a:solidFill>
                <a:effectLst/>
                <a:latin typeface="Times New Roman" pitchFamily="18" charset="0"/>
                <a:cs typeface="Times New Roman" pitchFamily="18" charset="0"/>
              </a:rPr>
              <a:t> </a:t>
            </a:r>
            <a:r>
              <a:rPr lang="en-US" sz="2000" dirty="0">
                <a:solidFill>
                  <a:srgbClr val="00B050"/>
                </a:solidFill>
                <a:latin typeface="Times New Roman" pitchFamily="18" charset="0"/>
                <a:cs typeface="Times New Roman" pitchFamily="18" charset="0"/>
              </a:rPr>
              <a:t>Decade </a:t>
            </a:r>
            <a:r>
              <a:rPr kumimoji="0" lang="en-US" sz="2000" i="0" u="none" strike="noStrike" cap="none" normalizeH="0" baseline="0" dirty="0">
                <a:ln>
                  <a:noFill/>
                </a:ln>
                <a:solidFill>
                  <a:srgbClr val="00B050"/>
                </a:solidFill>
                <a:effectLst/>
                <a:latin typeface="Times New Roman" pitchFamily="18" charset="0"/>
                <a:cs typeface="Times New Roman" pitchFamily="18" charset="0"/>
              </a:rPr>
              <a:t>Counter (4-bit)</a:t>
            </a:r>
            <a:endParaRPr lang="en-US" sz="2000" dirty="0">
              <a:latin typeface="Times New Roman" pitchFamily="18" charset="0"/>
              <a:cs typeface="Times New Roman" pitchFamily="18" charset="0"/>
            </a:endParaRPr>
          </a:p>
          <a:p>
            <a:pPr lvl="0" fontAlgn="base">
              <a:lnSpc>
                <a:spcPct val="15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7" name="Picture 3"/>
          <p:cNvPicPr>
            <a:picLocks noChangeAspect="1" noChangeArrowheads="1"/>
          </p:cNvPicPr>
          <p:nvPr/>
        </p:nvPicPr>
        <p:blipFill>
          <a:blip r:embed="rId2"/>
          <a:srcRect/>
          <a:stretch>
            <a:fillRect/>
          </a:stretch>
        </p:blipFill>
        <p:spPr bwMode="auto">
          <a:xfrm>
            <a:off x="533400" y="1828800"/>
            <a:ext cx="2743200" cy="1066800"/>
          </a:xfrm>
          <a:prstGeom prst="rect">
            <a:avLst/>
          </a:prstGeom>
          <a:noFill/>
          <a:ln w="9525">
            <a:noFill/>
            <a:miter lim="800000"/>
            <a:headEnd/>
            <a:tailEnd/>
          </a:ln>
          <a:effectLst/>
        </p:spPr>
      </p:pic>
      <p:pic>
        <p:nvPicPr>
          <p:cNvPr id="70658" name="Picture 2"/>
          <p:cNvPicPr>
            <a:picLocks noChangeAspect="1" noChangeArrowheads="1"/>
          </p:cNvPicPr>
          <p:nvPr/>
        </p:nvPicPr>
        <p:blipFill>
          <a:blip r:embed="rId3"/>
          <a:srcRect/>
          <a:stretch>
            <a:fillRect/>
          </a:stretch>
        </p:blipFill>
        <p:spPr bwMode="auto">
          <a:xfrm>
            <a:off x="533400" y="3276600"/>
            <a:ext cx="3476625" cy="1457325"/>
          </a:xfrm>
          <a:prstGeom prst="rect">
            <a:avLst/>
          </a:prstGeom>
          <a:noFill/>
          <a:ln w="9525">
            <a:noFill/>
            <a:miter lim="800000"/>
            <a:headEnd/>
            <a:tailEnd/>
          </a:ln>
          <a:effectLst/>
        </p:spPr>
      </p:pic>
      <p:pic>
        <p:nvPicPr>
          <p:cNvPr id="59395" name="Picture 3"/>
          <p:cNvPicPr>
            <a:picLocks noChangeAspect="1" noChangeArrowheads="1"/>
          </p:cNvPicPr>
          <p:nvPr/>
        </p:nvPicPr>
        <p:blipFill>
          <a:blip r:embed="rId4"/>
          <a:srcRect/>
          <a:stretch>
            <a:fillRect/>
          </a:stretch>
        </p:blipFill>
        <p:spPr bwMode="auto">
          <a:xfrm>
            <a:off x="4267200" y="1524000"/>
            <a:ext cx="4676775" cy="433387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902017"/>
            <a:ext cx="868680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Synchronous Counter using D-</a:t>
            </a:r>
            <a:r>
              <a:rPr kumimoji="0" lang="en-US" sz="2400" i="0" u="none" strike="noStrike" cap="none" normalizeH="0" dirty="0" err="1">
                <a:ln>
                  <a:noFill/>
                </a:ln>
                <a:solidFill>
                  <a:srgbClr val="00B050"/>
                </a:solidFill>
                <a:effectLst/>
                <a:latin typeface="Times New Roman" pitchFamily="18" charset="0"/>
                <a:cs typeface="Times New Roman" pitchFamily="18" charset="0"/>
              </a:rPr>
              <a:t>flipflops</a:t>
            </a:r>
            <a:r>
              <a:rPr kumimoji="0" lang="en-US" sz="2400" i="0" u="none" strike="noStrike" cap="none" normalizeH="0" dirty="0">
                <a:ln>
                  <a:noFill/>
                </a:ln>
                <a:solidFill>
                  <a:srgbClr val="00B050"/>
                </a:solidFill>
                <a:effectLst/>
                <a:latin typeface="Times New Roman" pitchFamily="18" charset="0"/>
                <a:cs typeface="Times New Roman" pitchFamily="18" charset="0"/>
              </a:rPr>
              <a:t> (or  IC 74x74)</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Counters can also be designed by using D-</a:t>
            </a:r>
            <a:r>
              <a:rPr lang="en-US" sz="2000" dirty="0" err="1">
                <a:latin typeface="Times New Roman" pitchFamily="18" charset="0"/>
                <a:cs typeface="Times New Roman" pitchFamily="18" charset="0"/>
              </a:rPr>
              <a:t>flipflops</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effectLst/>
                <a:latin typeface="Times New Roman" pitchFamily="18" charset="0"/>
                <a:cs typeface="Times New Roman" pitchFamily="18" charset="0"/>
              </a:rPr>
              <a:t>To design</a:t>
            </a:r>
            <a:r>
              <a:rPr kumimoji="0" lang="en-US" sz="2000" i="0" u="none" strike="noStrike" cap="none" normalizeH="0" dirty="0">
                <a:ln>
                  <a:noFill/>
                </a:ln>
                <a:effectLst/>
                <a:latin typeface="Times New Roman" pitchFamily="18" charset="0"/>
                <a:cs typeface="Times New Roman" pitchFamily="18" charset="0"/>
              </a:rPr>
              <a:t> it, state transition table is to be taken, and from it find out the values of input D of each </a:t>
            </a:r>
            <a:r>
              <a:rPr kumimoji="0" lang="en-US" sz="2000" i="0" u="none" strike="noStrike" cap="none" normalizeH="0" dirty="0" err="1">
                <a:ln>
                  <a:noFill/>
                </a:ln>
                <a:effectLst/>
                <a:latin typeface="Times New Roman" pitchFamily="18" charset="0"/>
                <a:cs typeface="Times New Roman" pitchFamily="18" charset="0"/>
              </a:rPr>
              <a:t>flipflop</a:t>
            </a:r>
            <a:endParaRPr kumimoji="0" lang="en-US" sz="2000" i="0" u="none" strike="noStrike" cap="none" normalizeH="0" dirty="0">
              <a:ln>
                <a:noFill/>
              </a:ln>
              <a:effectLst/>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baseline="0" dirty="0">
                <a:latin typeface="Times New Roman" pitchFamily="18" charset="0"/>
                <a:cs typeface="Times New Roman" pitchFamily="18" charset="0"/>
              </a:rPr>
              <a:t>Find</a:t>
            </a:r>
            <a:r>
              <a:rPr lang="en-US" sz="2000" dirty="0">
                <a:latin typeface="Times New Roman" pitchFamily="18" charset="0"/>
                <a:cs typeface="Times New Roman" pitchFamily="18" charset="0"/>
              </a:rPr>
              <a:t> out the expressions of D inputs of all the </a:t>
            </a:r>
            <a:r>
              <a:rPr lang="en-US" sz="2000" dirty="0" err="1">
                <a:latin typeface="Times New Roman" pitchFamily="18" charset="0"/>
                <a:cs typeface="Times New Roman" pitchFamily="18" charset="0"/>
              </a:rPr>
              <a:t>flipflops</a:t>
            </a:r>
            <a:r>
              <a:rPr lang="en-US" sz="2000" dirty="0">
                <a:latin typeface="Times New Roman" pitchFamily="18" charset="0"/>
                <a:cs typeface="Times New Roman" pitchFamily="18" charset="0"/>
              </a:rPr>
              <a:t> using K-maps</a:t>
            </a: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effectLst/>
                <a:latin typeface="Times New Roman" pitchFamily="18" charset="0"/>
                <a:cs typeface="Times New Roman" pitchFamily="18" charset="0"/>
              </a:rPr>
              <a:t>D-</a:t>
            </a:r>
            <a:r>
              <a:rPr kumimoji="0" lang="en-US" sz="2000" i="0" u="none" strike="noStrike" cap="none" normalizeH="0" baseline="0" dirty="0" err="1">
                <a:ln>
                  <a:noFill/>
                </a:ln>
                <a:effectLst/>
                <a:latin typeface="Times New Roman" pitchFamily="18" charset="0"/>
                <a:cs typeface="Times New Roman" pitchFamily="18" charset="0"/>
              </a:rPr>
              <a:t>flipflops</a:t>
            </a:r>
            <a:r>
              <a:rPr kumimoji="0" lang="en-US" sz="2000" i="0" u="none" strike="noStrike" cap="none" normalizeH="0" dirty="0">
                <a:ln>
                  <a:noFill/>
                </a:ln>
                <a:effectLst/>
                <a:latin typeface="Times New Roman" pitchFamily="18" charset="0"/>
                <a:cs typeface="Times New Roman" pitchFamily="18" charset="0"/>
              </a:rPr>
              <a:t> are available in IC 74x74</a:t>
            </a:r>
            <a:endParaRPr kumimoji="0" lang="en-US" sz="2000" i="0" u="none" strike="noStrike" cap="none" normalizeH="0" baseline="0" dirty="0">
              <a:ln>
                <a:noFill/>
              </a:ln>
              <a:effectLst/>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 name="Picture 3"/>
          <p:cNvPicPr>
            <a:picLocks noChangeAspect="1" noChangeArrowheads="1"/>
          </p:cNvPicPr>
          <p:nvPr/>
        </p:nvPicPr>
        <p:blipFill>
          <a:blip r:embed="rId2"/>
          <a:srcRect/>
          <a:stretch>
            <a:fillRect/>
          </a:stretch>
        </p:blipFill>
        <p:spPr bwMode="auto">
          <a:xfrm>
            <a:off x="2667000" y="3200400"/>
            <a:ext cx="1857375" cy="32956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533400"/>
            <a:ext cx="8686800" cy="14157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Synchronous Counter using D-</a:t>
            </a:r>
            <a:r>
              <a:rPr kumimoji="0" lang="en-US" sz="2400" i="0" u="none" strike="noStrike" cap="none" normalizeH="0" dirty="0" err="1">
                <a:ln>
                  <a:noFill/>
                </a:ln>
                <a:solidFill>
                  <a:srgbClr val="00B050"/>
                </a:solidFill>
                <a:effectLst/>
                <a:latin typeface="Times New Roman" pitchFamily="18" charset="0"/>
                <a:cs typeface="Times New Roman" pitchFamily="18" charset="0"/>
              </a:rPr>
              <a:t>flipflops</a:t>
            </a:r>
            <a:r>
              <a:rPr kumimoji="0" lang="en-US" sz="2400" i="0" u="none" strike="noStrike" cap="none" normalizeH="0" dirty="0">
                <a:ln>
                  <a:noFill/>
                </a:ln>
                <a:solidFill>
                  <a:srgbClr val="00B050"/>
                </a:solidFill>
                <a:effectLst/>
                <a:latin typeface="Times New Roman" pitchFamily="18" charset="0"/>
                <a:cs typeface="Times New Roman" pitchFamily="18" charset="0"/>
              </a:rPr>
              <a:t> (or  IC 74x74)</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7346" name="Picture 2"/>
          <p:cNvPicPr>
            <a:picLocks noChangeAspect="1" noChangeArrowheads="1"/>
          </p:cNvPicPr>
          <p:nvPr/>
        </p:nvPicPr>
        <p:blipFill>
          <a:blip r:embed="rId2"/>
          <a:srcRect/>
          <a:stretch>
            <a:fillRect/>
          </a:stretch>
        </p:blipFill>
        <p:spPr bwMode="auto">
          <a:xfrm>
            <a:off x="685800" y="1143000"/>
            <a:ext cx="7391400" cy="838200"/>
          </a:xfrm>
          <a:prstGeom prst="rect">
            <a:avLst/>
          </a:prstGeom>
          <a:noFill/>
          <a:ln w="9525">
            <a:noFill/>
            <a:miter lim="800000"/>
            <a:headEnd/>
            <a:tailEnd/>
          </a:ln>
          <a:effectLst/>
        </p:spPr>
      </p:pic>
      <p:pic>
        <p:nvPicPr>
          <p:cNvPr id="57347" name="Picture 3"/>
          <p:cNvPicPr>
            <a:picLocks noChangeAspect="1" noChangeArrowheads="1"/>
          </p:cNvPicPr>
          <p:nvPr/>
        </p:nvPicPr>
        <p:blipFill>
          <a:blip r:embed="rId3"/>
          <a:srcRect/>
          <a:stretch>
            <a:fillRect/>
          </a:stretch>
        </p:blipFill>
        <p:spPr bwMode="auto">
          <a:xfrm>
            <a:off x="609600" y="1981200"/>
            <a:ext cx="7848600" cy="46482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SR Flip-flop</a:t>
            </a:r>
          </a:p>
        </p:txBody>
      </p:sp>
      <p:sp>
        <p:nvSpPr>
          <p:cNvPr id="3" name="Content Placeholder 2"/>
          <p:cNvSpPr>
            <a:spLocks noGrp="1"/>
          </p:cNvSpPr>
          <p:nvPr>
            <p:ph idx="1"/>
          </p:nvPr>
        </p:nvSpPr>
        <p:spPr>
          <a:xfrm>
            <a:off x="457200" y="1219200"/>
            <a:ext cx="8458200" cy="4906963"/>
          </a:xfrm>
        </p:spPr>
        <p:txBody>
          <a:bodyPr>
            <a:normAutofit/>
          </a:bodyPr>
          <a:lstStyle/>
          <a:p>
            <a:pPr algn="just"/>
            <a:r>
              <a:rPr lang="en-US" sz="2000" dirty="0"/>
              <a:t>SR flip-flop is a clocked SR latch with edge triggered clock input</a:t>
            </a:r>
          </a:p>
          <a:p>
            <a:pPr algn="just"/>
            <a:r>
              <a:rPr lang="en-US" sz="2000" dirty="0">
                <a:solidFill>
                  <a:srgbClr val="FF0000"/>
                </a:solidFill>
              </a:rPr>
              <a:t>Q</a:t>
            </a:r>
            <a:r>
              <a:rPr lang="en-US" sz="1800" dirty="0">
                <a:solidFill>
                  <a:srgbClr val="FF0000"/>
                </a:solidFill>
              </a:rPr>
              <a:t>n</a:t>
            </a:r>
            <a:r>
              <a:rPr lang="en-US" sz="2000" dirty="0">
                <a:solidFill>
                  <a:srgbClr val="FF0000"/>
                </a:solidFill>
              </a:rPr>
              <a:t> is present state </a:t>
            </a:r>
            <a:r>
              <a:rPr lang="en-US" sz="2000" dirty="0"/>
              <a:t>and </a:t>
            </a:r>
            <a:r>
              <a:rPr lang="en-US" sz="2000" dirty="0">
                <a:solidFill>
                  <a:srgbClr val="00B050"/>
                </a:solidFill>
              </a:rPr>
              <a:t>Q</a:t>
            </a:r>
            <a:r>
              <a:rPr lang="en-US" sz="1800" dirty="0">
                <a:solidFill>
                  <a:srgbClr val="00B050"/>
                </a:solidFill>
              </a:rPr>
              <a:t>n+1</a:t>
            </a:r>
            <a:r>
              <a:rPr lang="en-US" sz="2000" dirty="0">
                <a:solidFill>
                  <a:srgbClr val="00B050"/>
                </a:solidFill>
              </a:rPr>
              <a:t> is next state</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r>
              <a:rPr lang="en-US" sz="2000" dirty="0"/>
              <a:t>Characteristic equation of SR flip-flop is</a:t>
            </a:r>
          </a:p>
          <a:p>
            <a:pPr algn="just">
              <a:buNone/>
            </a:pPr>
            <a:r>
              <a:rPr lang="en-US" sz="2000" dirty="0"/>
              <a:t>  </a:t>
            </a:r>
          </a:p>
        </p:txBody>
      </p:sp>
      <p:pic>
        <p:nvPicPr>
          <p:cNvPr id="4099" name="Picture 3"/>
          <p:cNvPicPr>
            <a:picLocks noChangeAspect="1" noChangeArrowheads="1"/>
          </p:cNvPicPr>
          <p:nvPr/>
        </p:nvPicPr>
        <p:blipFill>
          <a:blip r:embed="rId2"/>
          <a:srcRect/>
          <a:stretch>
            <a:fillRect/>
          </a:stretch>
        </p:blipFill>
        <p:spPr bwMode="auto">
          <a:xfrm>
            <a:off x="533400" y="1981200"/>
            <a:ext cx="8058150" cy="2238375"/>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181600" y="4800600"/>
            <a:ext cx="1828800" cy="36605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533400"/>
            <a:ext cx="8686800" cy="14157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Synchronous Counter using D-</a:t>
            </a:r>
            <a:r>
              <a:rPr kumimoji="0" lang="en-US" sz="2400" i="0" u="none" strike="noStrike" cap="none" normalizeH="0" dirty="0" err="1">
                <a:ln>
                  <a:noFill/>
                </a:ln>
                <a:solidFill>
                  <a:srgbClr val="00B050"/>
                </a:solidFill>
                <a:effectLst/>
                <a:latin typeface="Times New Roman" pitchFamily="18" charset="0"/>
                <a:cs typeface="Times New Roman" pitchFamily="18" charset="0"/>
              </a:rPr>
              <a:t>flipflops</a:t>
            </a:r>
            <a:r>
              <a:rPr kumimoji="0" lang="en-US" sz="2400" i="0" u="none" strike="noStrike" cap="none" normalizeH="0" dirty="0">
                <a:ln>
                  <a:noFill/>
                </a:ln>
                <a:solidFill>
                  <a:srgbClr val="00B050"/>
                </a:solidFill>
                <a:effectLst/>
                <a:latin typeface="Times New Roman" pitchFamily="18" charset="0"/>
                <a:cs typeface="Times New Roman" pitchFamily="18" charset="0"/>
              </a:rPr>
              <a:t> (or  IC 74x74)</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8370" name="Picture 2"/>
          <p:cNvPicPr>
            <a:picLocks noChangeAspect="1" noChangeArrowheads="1"/>
          </p:cNvPicPr>
          <p:nvPr/>
        </p:nvPicPr>
        <p:blipFill>
          <a:blip r:embed="rId2"/>
          <a:srcRect/>
          <a:stretch>
            <a:fillRect/>
          </a:stretch>
        </p:blipFill>
        <p:spPr bwMode="auto">
          <a:xfrm>
            <a:off x="1600200" y="1219200"/>
            <a:ext cx="5562600" cy="2667000"/>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1600200" y="3886200"/>
            <a:ext cx="5562600" cy="27432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457200"/>
            <a:ext cx="8686800" cy="14157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Synchronous Counter using D-</a:t>
            </a:r>
            <a:r>
              <a:rPr kumimoji="0" lang="en-US" sz="2400" i="0" u="none" strike="noStrike" cap="none" normalizeH="0" dirty="0" err="1">
                <a:ln>
                  <a:noFill/>
                </a:ln>
                <a:solidFill>
                  <a:srgbClr val="00B050"/>
                </a:solidFill>
                <a:effectLst/>
                <a:latin typeface="Times New Roman" pitchFamily="18" charset="0"/>
                <a:cs typeface="Times New Roman" pitchFamily="18" charset="0"/>
              </a:rPr>
              <a:t>flipflops</a:t>
            </a:r>
            <a:r>
              <a:rPr kumimoji="0" lang="en-US" sz="2400" i="0" u="none" strike="noStrike" cap="none" normalizeH="0" dirty="0">
                <a:ln>
                  <a:noFill/>
                </a:ln>
                <a:solidFill>
                  <a:srgbClr val="00B050"/>
                </a:solidFill>
                <a:effectLst/>
                <a:latin typeface="Times New Roman" pitchFamily="18" charset="0"/>
                <a:cs typeface="Times New Roman" pitchFamily="18" charset="0"/>
              </a:rPr>
              <a:t> (or  IC 74x74)</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59394" name="Picture 2"/>
          <p:cNvPicPr>
            <a:picLocks noChangeAspect="1" noChangeArrowheads="1"/>
          </p:cNvPicPr>
          <p:nvPr/>
        </p:nvPicPr>
        <p:blipFill>
          <a:blip r:embed="rId2"/>
          <a:srcRect/>
          <a:stretch>
            <a:fillRect/>
          </a:stretch>
        </p:blipFill>
        <p:spPr bwMode="auto">
          <a:xfrm>
            <a:off x="1219200" y="990601"/>
            <a:ext cx="6324600" cy="58674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457200"/>
            <a:ext cx="8686800" cy="14157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lang="en-US" sz="2400" dirty="0">
                <a:solidFill>
                  <a:srgbClr val="00B050"/>
                </a:solidFill>
                <a:latin typeface="Times New Roman" pitchFamily="18" charset="0"/>
                <a:cs typeface="Times New Roman" pitchFamily="18" charset="0"/>
              </a:rPr>
              <a:t>VHDL Code</a:t>
            </a:r>
            <a:r>
              <a:rPr kumimoji="0" lang="en-US" sz="2400" i="0" u="none" strike="noStrike" cap="none" normalizeH="0" dirty="0">
                <a:ln>
                  <a:noFill/>
                </a:ln>
                <a:solidFill>
                  <a:srgbClr val="00B050"/>
                </a:solidFill>
                <a:effectLst/>
                <a:latin typeface="Times New Roman" pitchFamily="18" charset="0"/>
                <a:cs typeface="Times New Roman" pitchFamily="18" charset="0"/>
              </a:rPr>
              <a:t> of Synchronous Counter using D-</a:t>
            </a:r>
            <a:r>
              <a:rPr kumimoji="0" lang="en-US" sz="2400" i="0" u="none" strike="noStrike" cap="none" normalizeH="0" dirty="0" err="1">
                <a:ln>
                  <a:noFill/>
                </a:ln>
                <a:solidFill>
                  <a:srgbClr val="00B050"/>
                </a:solidFill>
                <a:effectLst/>
                <a:latin typeface="Times New Roman" pitchFamily="18" charset="0"/>
                <a:cs typeface="Times New Roman" pitchFamily="18" charset="0"/>
              </a:rPr>
              <a:t>flipflops</a:t>
            </a:r>
            <a:r>
              <a:rPr kumimoji="0" lang="en-US" sz="2400" i="0" u="none" strike="noStrike" cap="none" normalizeH="0" dirty="0">
                <a:ln>
                  <a:noFill/>
                </a:ln>
                <a:solidFill>
                  <a:srgbClr val="00B050"/>
                </a:solidFill>
                <a:effectLst/>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0419" name="Picture 3"/>
          <p:cNvPicPr>
            <a:picLocks noChangeAspect="1" noChangeArrowheads="1"/>
          </p:cNvPicPr>
          <p:nvPr/>
        </p:nvPicPr>
        <p:blipFill>
          <a:blip r:embed="rId2"/>
          <a:srcRect/>
          <a:stretch>
            <a:fillRect/>
          </a:stretch>
        </p:blipFill>
        <p:spPr bwMode="auto">
          <a:xfrm>
            <a:off x="52388" y="1481138"/>
            <a:ext cx="9039225" cy="389572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565428"/>
            <a:ext cx="8686800" cy="28931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ring counter using IC 74x194</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400" i="0" u="none" strike="noStrike" cap="none" normalizeH="0" dirty="0">
                <a:ln>
                  <a:noFill/>
                </a:ln>
                <a:solidFill>
                  <a:srgbClr val="00B050"/>
                </a:solidFill>
                <a:effectLst/>
                <a:latin typeface="Times New Roman" pitchFamily="18" charset="0"/>
                <a:cs typeface="Times New Roman" pitchFamily="18" charset="0"/>
              </a:rPr>
              <a:t>  </a:t>
            </a:r>
            <a:r>
              <a:rPr kumimoji="0" lang="en-US" sz="2000" i="0" u="none" strike="noStrike" cap="none" normalizeH="0" dirty="0">
                <a:ln>
                  <a:noFill/>
                </a:ln>
                <a:effectLst/>
                <a:latin typeface="Times New Roman" pitchFamily="18" charset="0"/>
                <a:cs typeface="Times New Roman" pitchFamily="18" charset="0"/>
              </a:rPr>
              <a:t>IC 74x194 is a Universal Shift Register which can shift data in both the     	directions</a:t>
            </a:r>
          </a:p>
          <a:p>
            <a:pPr marL="0" marR="0" lvl="0" indent="0" algn="l" defTabSz="914400" rtl="0" eaLnBrk="1" fontAlgn="base" latinLnBrk="0" hangingPunct="1">
              <a:lnSpc>
                <a:spcPct val="150000"/>
              </a:lnSpc>
              <a:spcBef>
                <a:spcPct val="0"/>
              </a:spcBef>
              <a:spcAft>
                <a:spcPct val="0"/>
              </a:spcAft>
              <a:buClrTx/>
              <a:buSzTx/>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000" dirty="0">
                <a:latin typeface="Times New Roman" pitchFamily="18" charset="0"/>
                <a:cs typeface="Times New Roman" pitchFamily="18" charset="0"/>
              </a:rPr>
              <a:t>   Also it acts as SIPO, PISO,PIPO, and PISO</a:t>
            </a:r>
            <a:r>
              <a:rPr kumimoji="0" lang="en-US" sz="2000" i="0" u="none" strike="noStrike" cap="none" normalizeH="0" dirty="0">
                <a:ln>
                  <a:noFill/>
                </a:ln>
                <a:effectLst/>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a:srcRect/>
          <a:stretch>
            <a:fillRect/>
          </a:stretch>
        </p:blipFill>
        <p:spPr bwMode="auto">
          <a:xfrm>
            <a:off x="838200" y="2867025"/>
            <a:ext cx="1514475" cy="2314575"/>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533400" y="5334000"/>
            <a:ext cx="2019300" cy="209550"/>
          </a:xfrm>
          <a:prstGeom prst="rect">
            <a:avLst/>
          </a:prstGeom>
          <a:noFill/>
          <a:ln w="9525">
            <a:noFill/>
            <a:miter lim="800000"/>
            <a:headEnd/>
            <a:tailEnd/>
          </a:ln>
          <a:effectLst/>
        </p:spPr>
      </p:pic>
      <p:pic>
        <p:nvPicPr>
          <p:cNvPr id="10" name="Picture 4"/>
          <p:cNvPicPr>
            <a:picLocks noChangeAspect="1" noChangeArrowheads="1"/>
          </p:cNvPicPr>
          <p:nvPr/>
        </p:nvPicPr>
        <p:blipFill>
          <a:blip r:embed="rId4"/>
          <a:srcRect/>
          <a:stretch>
            <a:fillRect/>
          </a:stretch>
        </p:blipFill>
        <p:spPr bwMode="auto">
          <a:xfrm>
            <a:off x="2571750" y="2895600"/>
            <a:ext cx="6343650" cy="1371600"/>
          </a:xfrm>
          <a:prstGeom prst="rect">
            <a:avLst/>
          </a:prstGeom>
          <a:noFill/>
          <a:ln w="9525">
            <a:noFill/>
            <a:miter lim="800000"/>
            <a:headEnd/>
            <a:tailEnd/>
          </a:ln>
          <a:effectLst/>
        </p:spPr>
      </p:pic>
      <p:sp>
        <p:nvSpPr>
          <p:cNvPr id="11" name="TextBox 10"/>
          <p:cNvSpPr txBox="1"/>
          <p:nvPr/>
        </p:nvSpPr>
        <p:spPr>
          <a:xfrm>
            <a:off x="2819400" y="4419600"/>
            <a:ext cx="6248400" cy="2308324"/>
          </a:xfrm>
          <a:prstGeom prst="rect">
            <a:avLst/>
          </a:prstGeom>
          <a:noFill/>
        </p:spPr>
        <p:txBody>
          <a:bodyPr wrap="square" rtlCol="0">
            <a:spAutoFit/>
          </a:bodyPr>
          <a:lstStyle/>
          <a:p>
            <a:pPr algn="just"/>
            <a:r>
              <a:rPr lang="en-US" b="1" dirty="0">
                <a:solidFill>
                  <a:srgbClr val="FF0000"/>
                </a:solidFill>
              </a:rPr>
              <a:t>QA QB QC QD (Present state) </a:t>
            </a:r>
            <a:r>
              <a:rPr lang="en-US" b="1" dirty="0"/>
              <a:t>&amp; </a:t>
            </a:r>
            <a:r>
              <a:rPr lang="en-US" b="1" dirty="0">
                <a:solidFill>
                  <a:srgbClr val="008000"/>
                </a:solidFill>
              </a:rPr>
              <a:t>QA* QB* QC* QD* (Next state)</a:t>
            </a:r>
          </a:p>
          <a:p>
            <a:pPr algn="just"/>
            <a:r>
              <a:rPr lang="en-US" b="1" dirty="0">
                <a:solidFill>
                  <a:srgbClr val="C00000"/>
                </a:solidFill>
              </a:rPr>
              <a:t>Case 1:</a:t>
            </a:r>
            <a:r>
              <a:rPr lang="en-US" dirty="0"/>
              <a:t> S1=S0=0 – No shift</a:t>
            </a:r>
          </a:p>
          <a:p>
            <a:pPr algn="just"/>
            <a:r>
              <a:rPr lang="en-US" b="1" dirty="0">
                <a:solidFill>
                  <a:srgbClr val="C00000"/>
                </a:solidFill>
              </a:rPr>
              <a:t>Case 2:</a:t>
            </a:r>
            <a:r>
              <a:rPr lang="en-US" dirty="0"/>
              <a:t> Loaded data shifts towards right and the bit at RIN moves to </a:t>
            </a:r>
            <a:r>
              <a:rPr lang="en-US" dirty="0">
                <a:solidFill>
                  <a:srgbClr val="008000"/>
                </a:solidFill>
              </a:rPr>
              <a:t>QA*</a:t>
            </a:r>
          </a:p>
          <a:p>
            <a:pPr algn="just"/>
            <a:r>
              <a:rPr lang="en-US" b="1" dirty="0">
                <a:solidFill>
                  <a:srgbClr val="C00000"/>
                </a:solidFill>
              </a:rPr>
              <a:t>Case 3:</a:t>
            </a:r>
            <a:r>
              <a:rPr lang="en-US" dirty="0"/>
              <a:t> Loaded data shifts towards left and the bit at LIN moves to </a:t>
            </a:r>
            <a:r>
              <a:rPr lang="en-US" dirty="0">
                <a:solidFill>
                  <a:srgbClr val="008000"/>
                </a:solidFill>
              </a:rPr>
              <a:t>QD*</a:t>
            </a:r>
          </a:p>
          <a:p>
            <a:pPr algn="just"/>
            <a:r>
              <a:rPr lang="en-US" b="1" dirty="0">
                <a:solidFill>
                  <a:srgbClr val="C00000"/>
                </a:solidFill>
              </a:rPr>
              <a:t>Case 4:</a:t>
            </a:r>
            <a:r>
              <a:rPr lang="en-US" dirty="0"/>
              <a:t> Parallel loading of data A B C D into  </a:t>
            </a:r>
            <a:r>
              <a:rPr lang="en-US" dirty="0">
                <a:solidFill>
                  <a:srgbClr val="008000"/>
                </a:solidFill>
              </a:rPr>
              <a:t>QA* QB* QC* QD*</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565428"/>
            <a:ext cx="8686800"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ring counter using IC 74x194</a:t>
            </a:r>
          </a:p>
          <a:p>
            <a:pPr marL="0" marR="0" lvl="0" indent="0" algn="l" defTabSz="914400" rtl="0" eaLnBrk="1" fontAlgn="base" latinLnBrk="0" hangingPunct="1">
              <a:lnSpc>
                <a:spcPct val="15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dirty="0">
                <a:ln>
                  <a:noFill/>
                </a:ln>
                <a:effectLst/>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2"/>
          <a:srcRect/>
          <a:stretch>
            <a:fillRect/>
          </a:stretch>
        </p:blipFill>
        <p:spPr bwMode="auto">
          <a:xfrm>
            <a:off x="0" y="1219200"/>
            <a:ext cx="4648200" cy="40386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3"/>
          <a:srcRect/>
          <a:stretch>
            <a:fillRect/>
          </a:stretch>
        </p:blipFill>
        <p:spPr bwMode="auto">
          <a:xfrm>
            <a:off x="5105400" y="1752600"/>
            <a:ext cx="3657600" cy="2085975"/>
          </a:xfrm>
          <a:prstGeom prst="rect">
            <a:avLst/>
          </a:prstGeom>
          <a:noFill/>
          <a:ln w="9525">
            <a:noFill/>
            <a:miter lim="800000"/>
            <a:headEnd/>
            <a:tailEnd/>
          </a:ln>
          <a:effectLst/>
        </p:spPr>
      </p:pic>
      <p:sp>
        <p:nvSpPr>
          <p:cNvPr id="12" name="TextBox 11"/>
          <p:cNvSpPr txBox="1"/>
          <p:nvPr/>
        </p:nvSpPr>
        <p:spPr>
          <a:xfrm>
            <a:off x="3962400" y="4419600"/>
            <a:ext cx="5105400" cy="1200329"/>
          </a:xfrm>
          <a:prstGeom prst="rect">
            <a:avLst/>
          </a:prstGeom>
          <a:noFill/>
        </p:spPr>
        <p:txBody>
          <a:bodyPr wrap="square" rtlCol="0">
            <a:spAutoFit/>
          </a:bodyPr>
          <a:lstStyle/>
          <a:p>
            <a:r>
              <a:rPr lang="en-US" dirty="0"/>
              <a:t>When RESET = 1, input A B C D will be loaded to     QA QB QC QD i.e., 0001</a:t>
            </a:r>
          </a:p>
          <a:p>
            <a:endParaRPr lang="en-US" dirty="0"/>
          </a:p>
          <a:p>
            <a:r>
              <a:rPr lang="en-US" dirty="0"/>
              <a:t>When RESET = 0, Left shift operation happens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rmAutofit/>
          </a:bodyPr>
          <a:lstStyle/>
          <a:p>
            <a:r>
              <a:rPr lang="en-US" dirty="0"/>
              <a:t>Counter</a:t>
            </a:r>
          </a:p>
        </p:txBody>
      </p:sp>
      <p:sp>
        <p:nvSpPr>
          <p:cNvPr id="17" name="TextBox 16"/>
          <p:cNvSpPr txBox="1"/>
          <p:nvPr/>
        </p:nvSpPr>
        <p:spPr>
          <a:xfrm>
            <a:off x="2939478" y="3516868"/>
            <a:ext cx="242374" cy="369332"/>
          </a:xfrm>
          <a:prstGeom prst="rect">
            <a:avLst/>
          </a:prstGeom>
          <a:noFill/>
        </p:spPr>
        <p:txBody>
          <a:bodyPr wrap="none" rtlCol="0">
            <a:spAutoFit/>
          </a:bodyPr>
          <a:lstStyle/>
          <a:p>
            <a:r>
              <a:rPr lang="en-US" b="1" dirty="0">
                <a:latin typeface="Times New Roman" pitchFamily="18" charset="0"/>
                <a:cs typeface="Times New Roman" pitchFamily="18" charset="0"/>
              </a:rPr>
              <a:t> </a:t>
            </a:r>
          </a:p>
        </p:txBody>
      </p:sp>
      <p:sp>
        <p:nvSpPr>
          <p:cNvPr id="8" name="Rectangle 2"/>
          <p:cNvSpPr>
            <a:spLocks noChangeArrowheads="1"/>
          </p:cNvSpPr>
          <p:nvPr/>
        </p:nvSpPr>
        <p:spPr bwMode="auto">
          <a:xfrm>
            <a:off x="228600" y="565428"/>
            <a:ext cx="8686800"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baseline="0" dirty="0">
                <a:ln>
                  <a:noFill/>
                </a:ln>
                <a:solidFill>
                  <a:srgbClr val="00B050"/>
                </a:solidFill>
                <a:effectLst/>
                <a:latin typeface="Times New Roman" pitchFamily="18" charset="0"/>
                <a:cs typeface="Times New Roman" pitchFamily="18" charset="0"/>
              </a:rPr>
              <a:t> </a:t>
            </a:r>
            <a:r>
              <a:rPr kumimoji="0" lang="en-US" sz="2400" i="0" u="none" strike="noStrike" cap="none" normalizeH="0" baseline="0" dirty="0">
                <a:ln>
                  <a:noFill/>
                </a:ln>
                <a:solidFill>
                  <a:srgbClr val="00B050"/>
                </a:solidFill>
                <a:effectLst/>
                <a:latin typeface="Times New Roman" pitchFamily="18" charset="0"/>
                <a:cs typeface="Times New Roman" pitchFamily="18" charset="0"/>
              </a:rPr>
              <a:t>Design</a:t>
            </a:r>
            <a:r>
              <a:rPr kumimoji="0" lang="en-US" sz="2400" i="0" u="none" strike="noStrike" cap="none" normalizeH="0" dirty="0">
                <a:ln>
                  <a:noFill/>
                </a:ln>
                <a:solidFill>
                  <a:srgbClr val="00B050"/>
                </a:solidFill>
                <a:effectLst/>
                <a:latin typeface="Times New Roman" pitchFamily="18" charset="0"/>
                <a:cs typeface="Times New Roman" pitchFamily="18" charset="0"/>
              </a:rPr>
              <a:t> of Johnson counter using IC 74x194</a:t>
            </a:r>
          </a:p>
          <a:p>
            <a:pPr marL="0" marR="0" lvl="0" indent="0" algn="l" defTabSz="914400" rtl="0" eaLnBrk="1" fontAlgn="base" latinLnBrk="0" hangingPunct="1">
              <a:lnSpc>
                <a:spcPct val="15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2000" i="0" u="none" strike="noStrike" cap="none" normalizeH="0" dirty="0">
                <a:ln>
                  <a:noFill/>
                </a:ln>
                <a:effectLst/>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165100" lvl="0" indent="-165100" algn="just" fontAlgn="base">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2000" dirty="0">
              <a:solidFill>
                <a:srgbClr val="00B050"/>
              </a:solidFill>
              <a:latin typeface="Times New Roman" pitchFamily="18" charset="0"/>
              <a:cs typeface="Times New Roman" pitchFamily="18" charset="0"/>
            </a:endParaRPr>
          </a:p>
          <a:p>
            <a:pPr lvl="0" fontAlgn="base">
              <a:lnSpc>
                <a:spcPct val="150000"/>
              </a:lnSpc>
              <a:spcBef>
                <a:spcPct val="0"/>
              </a:spcBef>
              <a:spcAft>
                <a:spcPct val="0"/>
              </a:spcAft>
              <a:buFont typeface="Arial"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2000" i="0" u="none" strike="noStrike" cap="none" normalizeH="0" baseline="0" dirty="0">
              <a:ln>
                <a:noFill/>
              </a:ln>
              <a:solidFill>
                <a:srgbClr val="00B050"/>
              </a:solidFill>
              <a:effectLst/>
              <a:latin typeface="Times New Roman" pitchFamily="18" charset="0"/>
              <a:cs typeface="Times New Roman" pitchFamily="18" charset="0"/>
            </a:endParaRPr>
          </a:p>
        </p:txBody>
      </p:sp>
      <p:pic>
        <p:nvPicPr>
          <p:cNvPr id="70658" name="Picture 2"/>
          <p:cNvPicPr>
            <a:picLocks noChangeAspect="1" noChangeArrowheads="1"/>
          </p:cNvPicPr>
          <p:nvPr/>
        </p:nvPicPr>
        <p:blipFill>
          <a:blip r:embed="rId2"/>
          <a:srcRect/>
          <a:stretch>
            <a:fillRect/>
          </a:stretch>
        </p:blipFill>
        <p:spPr bwMode="auto">
          <a:xfrm>
            <a:off x="0" y="1447800"/>
            <a:ext cx="4572000" cy="4191000"/>
          </a:xfrm>
          <a:prstGeom prst="rect">
            <a:avLst/>
          </a:prstGeom>
          <a:noFill/>
          <a:ln w="9525">
            <a:noFill/>
            <a:miter lim="800000"/>
            <a:headEnd/>
            <a:tailEnd/>
          </a:ln>
          <a:effectLst/>
        </p:spPr>
      </p:pic>
      <p:sp>
        <p:nvSpPr>
          <p:cNvPr id="10" name="TextBox 9"/>
          <p:cNvSpPr txBox="1"/>
          <p:nvPr/>
        </p:nvSpPr>
        <p:spPr>
          <a:xfrm>
            <a:off x="3733800" y="1524000"/>
            <a:ext cx="5105400" cy="1477328"/>
          </a:xfrm>
          <a:prstGeom prst="rect">
            <a:avLst/>
          </a:prstGeom>
          <a:noFill/>
        </p:spPr>
        <p:txBody>
          <a:bodyPr wrap="square" rtlCol="0">
            <a:spAutoFit/>
          </a:bodyPr>
          <a:lstStyle/>
          <a:p>
            <a:r>
              <a:rPr lang="en-US" dirty="0"/>
              <a:t>When RESET_L = 0, QA QB QC QD become 0000</a:t>
            </a:r>
          </a:p>
          <a:p>
            <a:endParaRPr lang="en-US" dirty="0"/>
          </a:p>
          <a:p>
            <a:r>
              <a:rPr lang="en-US" dirty="0"/>
              <a:t>Upon applying the Clock, Left shift operation happens and the states are 0001, 0011, 0111, 1111, 1110, 1100, 1000, 0000, 0001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VHDL Code of SR Flip-flop</a:t>
            </a:r>
          </a:p>
        </p:txBody>
      </p:sp>
      <p:sp>
        <p:nvSpPr>
          <p:cNvPr id="3" name="Content Placeholder 2"/>
          <p:cNvSpPr>
            <a:spLocks noGrp="1"/>
          </p:cNvSpPr>
          <p:nvPr>
            <p:ph idx="1"/>
          </p:nvPr>
        </p:nvSpPr>
        <p:spPr>
          <a:xfrm>
            <a:off x="381000" y="990600"/>
            <a:ext cx="8458200" cy="5059363"/>
          </a:xfrm>
        </p:spPr>
        <p:txBody>
          <a:bodyPr>
            <a:normAutofit/>
          </a:bodyPr>
          <a:lstStyle/>
          <a:p>
            <a:pPr algn="just">
              <a:buNone/>
            </a:pPr>
            <a:r>
              <a:rPr lang="en-US" sz="2000" dirty="0"/>
              <a:t>  </a:t>
            </a:r>
          </a:p>
        </p:txBody>
      </p:sp>
      <p:sp>
        <p:nvSpPr>
          <p:cNvPr id="1026" name="Rectangle 2"/>
          <p:cNvSpPr>
            <a:spLocks noChangeArrowheads="1"/>
          </p:cNvSpPr>
          <p:nvPr/>
        </p:nvSpPr>
        <p:spPr bwMode="auto">
          <a:xfrm>
            <a:off x="457200" y="838200"/>
            <a:ext cx="58674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library IEEE;</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use IEEE.STD_LOGIC_1164.ALL;</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entity SR_FLIPFLOP 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Port ( S,R,RST,CLK : in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 out STD_LOGIC);</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SR_FLIPFLOP;</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architecture Behavioral of SR_FLIPFLOP</a:t>
            </a:r>
            <a:r>
              <a:rPr kumimoji="0" lang="en-US" sz="1600" i="0" u="none" strike="noStrike" cap="none" normalizeH="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is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process (S,R,RST,CLK)</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begin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(RST = '1')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'0';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‘1’;</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(CLK'EVENT and CLK = '1')then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if (S /= R)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S;</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R;</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elsif</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(S = '1' and R = '1') then</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Q &lt;= ‘X';</a:t>
            </a:r>
            <a:r>
              <a:rPr lang="en-US" sz="1600" dirty="0">
                <a:latin typeface="Times New Roman" pitchFamily="18" charset="0"/>
                <a:ea typeface="Times New Roman" pitchFamily="18" charset="0"/>
                <a:cs typeface="Times New Roman" pitchFamily="18" charset="0"/>
              </a:rPr>
              <a: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‘X';</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else Q &lt;= Q;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&lt;= </a:t>
            </a:r>
            <a:r>
              <a:rPr kumimoji="0" lang="en-US" sz="1600" i="0" u="none" strike="noStrike" cap="none" normalizeH="0" baseline="0" dirty="0" err="1">
                <a:ln>
                  <a:noFill/>
                </a:ln>
                <a:solidFill>
                  <a:srgbClr val="212529"/>
                </a:solidFill>
                <a:effectLst/>
                <a:latin typeface="Times New Roman" pitchFamily="18" charset="0"/>
                <a:ea typeface="Times New Roman" pitchFamily="18" charset="0"/>
                <a:cs typeface="Times New Roman" pitchFamily="18" charset="0"/>
              </a:rPr>
              <a:t>Qb</a:t>
            </a: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if; </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	end process;</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i="0" u="none" strike="noStrike" cap="none" normalizeH="0" baseline="0" dirty="0">
                <a:ln>
                  <a:noFill/>
                </a:ln>
                <a:solidFill>
                  <a:srgbClr val="212529"/>
                </a:solidFill>
                <a:effectLst/>
                <a:latin typeface="Times New Roman" pitchFamily="18" charset="0"/>
                <a:ea typeface="Times New Roman" pitchFamily="18" charset="0"/>
                <a:cs typeface="Times New Roman" pitchFamily="18" charset="0"/>
              </a:rPr>
              <a:t>end Behavioral;</a:t>
            </a:r>
            <a:endParaRPr kumimoji="0" lang="en-US" sz="160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2"/>
          <a:srcRect/>
          <a:stretch>
            <a:fillRect/>
          </a:stretch>
        </p:blipFill>
        <p:spPr bwMode="auto">
          <a:xfrm>
            <a:off x="6019800" y="4133850"/>
            <a:ext cx="2057400" cy="23431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6267450" y="990600"/>
            <a:ext cx="2038350" cy="1828800"/>
          </a:xfrm>
          <a:prstGeom prst="rect">
            <a:avLst/>
          </a:prstGeom>
          <a:noFill/>
          <a:ln w="9525">
            <a:noFill/>
            <a:miter lim="800000"/>
            <a:headEnd/>
            <a:tailEnd/>
          </a:ln>
          <a:effectLst/>
        </p:spPr>
      </p:pic>
      <p:sp>
        <p:nvSpPr>
          <p:cNvPr id="11" name="TextBox 10"/>
          <p:cNvSpPr txBox="1"/>
          <p:nvPr/>
        </p:nvSpPr>
        <p:spPr>
          <a:xfrm>
            <a:off x="5867400" y="2819400"/>
            <a:ext cx="3241400" cy="923330"/>
          </a:xfrm>
          <a:prstGeom prst="rect">
            <a:avLst/>
          </a:prstGeom>
          <a:noFill/>
        </p:spPr>
        <p:txBody>
          <a:bodyPr wrap="none" rtlCol="0">
            <a:spAutoFit/>
          </a:bodyPr>
          <a:lstStyle/>
          <a:p>
            <a:r>
              <a:rPr lang="en-US" b="1" dirty="0">
                <a:solidFill>
                  <a:srgbClr val="FF0000"/>
                </a:solidFill>
              </a:rPr>
              <a:t>If RST = ‘1’, flip-flop will be reset</a:t>
            </a:r>
          </a:p>
          <a:p>
            <a:r>
              <a:rPr lang="en-US" b="1" dirty="0">
                <a:solidFill>
                  <a:srgbClr val="FF0000"/>
                </a:solidFill>
              </a:rPr>
              <a:t>It means Q = 0 else it acts as SR</a:t>
            </a:r>
          </a:p>
          <a:p>
            <a:r>
              <a:rPr lang="en-US" b="1" dirty="0">
                <a:solidFill>
                  <a:srgbClr val="FF0000"/>
                </a:solidFill>
              </a:rPr>
              <a:t> flip-flop</a:t>
            </a:r>
          </a:p>
        </p:txBody>
      </p:sp>
      <mc:AlternateContent xmlns:mc="http://schemas.openxmlformats.org/markup-compatibility/2006" xmlns:p14="http://schemas.microsoft.com/office/powerpoint/2010/main">
        <mc:Choice Requires="p14">
          <p:contentPart p14:bwMode="auto" r:id="rId4">
            <p14:nvContentPartPr>
              <p14:cNvPr id="3074" name="Ink 2"/>
              <p14:cNvContentPartPr>
                <a14:cpLocks xmlns:a14="http://schemas.microsoft.com/office/drawing/2010/main" noRot="1" noChangeAspect="1" noEditPoints="1" noChangeArrowheads="1" noChangeShapeType="1"/>
              </p14:cNvContentPartPr>
              <p14:nvPr/>
            </p14:nvContentPartPr>
            <p14:xfrm>
              <a:off x="6875463" y="1465263"/>
              <a:ext cx="98425" cy="26987"/>
            </p14:xfrm>
          </p:contentPart>
        </mc:Choice>
        <mc:Fallback xmlns="">
          <p:pic>
            <p:nvPicPr>
              <p:cNvPr id="3074" name="Ink 2"/>
              <p:cNvPicPr>
                <a:picLocks noRot="1" noChangeAspect="1" noEditPoints="1" noChangeArrowheads="1" noChangeShapeType="1"/>
              </p:cNvPicPr>
              <p:nvPr/>
            </p:nvPicPr>
            <p:blipFill>
              <a:blip r:embed="rId5"/>
              <a:stretch>
                <a:fillRect/>
              </a:stretch>
            </p:blipFill>
            <p:spPr>
              <a:xfrm>
                <a:off x="6866089" y="1455908"/>
                <a:ext cx="117173" cy="456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75" name="Ink 3"/>
              <p14:cNvContentPartPr>
                <a14:cpLocks xmlns:a14="http://schemas.microsoft.com/office/drawing/2010/main" noRot="1" noChangeAspect="1" noEditPoints="1" noChangeArrowheads="1" noChangeShapeType="1"/>
              </p14:cNvContentPartPr>
              <p14:nvPr/>
            </p14:nvContentPartPr>
            <p14:xfrm>
              <a:off x="7116763" y="1285875"/>
              <a:ext cx="268287" cy="233363"/>
            </p14:xfrm>
          </p:contentPart>
        </mc:Choice>
        <mc:Fallback xmlns="">
          <p:pic>
            <p:nvPicPr>
              <p:cNvPr id="3075" name="Ink 3"/>
              <p:cNvPicPr>
                <a:picLocks noRot="1" noChangeAspect="1" noEditPoints="1" noChangeArrowheads="1" noChangeShapeType="1"/>
              </p:cNvPicPr>
              <p:nvPr/>
            </p:nvPicPr>
            <p:blipFill>
              <a:blip r:embed="rId7"/>
              <a:stretch>
                <a:fillRect/>
              </a:stretch>
            </p:blipFill>
            <p:spPr>
              <a:xfrm>
                <a:off x="7107400" y="1276612"/>
                <a:ext cx="287013" cy="25189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76" name="Ink 4"/>
              <p14:cNvContentPartPr>
                <a14:cpLocks xmlns:a14="http://schemas.microsoft.com/office/drawing/2010/main" noRot="1" noChangeAspect="1" noEditPoints="1" noChangeArrowheads="1" noChangeShapeType="1"/>
              </p14:cNvContentPartPr>
              <p14:nvPr/>
            </p14:nvContentPartPr>
            <p14:xfrm>
              <a:off x="7062788" y="1393825"/>
              <a:ext cx="2125662" cy="1106488"/>
            </p14:xfrm>
          </p:contentPart>
        </mc:Choice>
        <mc:Fallback xmlns="">
          <p:pic>
            <p:nvPicPr>
              <p:cNvPr id="3076" name="Ink 4"/>
              <p:cNvPicPr>
                <a:picLocks noRot="1" noChangeAspect="1" noEditPoints="1" noChangeArrowheads="1" noChangeShapeType="1"/>
              </p:cNvPicPr>
              <p:nvPr/>
            </p:nvPicPr>
            <p:blipFill>
              <a:blip r:embed="rId9"/>
              <a:stretch>
                <a:fillRect/>
              </a:stretch>
            </p:blipFill>
            <p:spPr>
              <a:xfrm>
                <a:off x="7053468" y="1384481"/>
                <a:ext cx="2144302" cy="112517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77" name="Ink 5"/>
              <p14:cNvContentPartPr>
                <a14:cpLocks xmlns:a14="http://schemas.microsoft.com/office/drawing/2010/main" noRot="1" noChangeAspect="1" noEditPoints="1" noChangeArrowheads="1" noChangeShapeType="1"/>
              </p14:cNvContentPartPr>
              <p14:nvPr/>
            </p14:nvContentPartPr>
            <p14:xfrm>
              <a:off x="7000875" y="2098675"/>
              <a:ext cx="125413" cy="1588"/>
            </p14:xfrm>
          </p:contentPart>
        </mc:Choice>
        <mc:Fallback xmlns="">
          <p:pic>
            <p:nvPicPr>
              <p:cNvPr id="3077" name="Ink 5"/>
              <p:cNvPicPr>
                <a:picLocks noRot="1" noChangeAspect="1" noEditPoints="1" noChangeArrowheads="1" noChangeShapeType="1"/>
              </p:cNvPicPr>
              <p:nvPr/>
            </p:nvPicPr>
            <p:blipFill>
              <a:blip r:embed="rId11"/>
              <a:stretch>
                <a:fillRect/>
              </a:stretch>
            </p:blipFill>
            <p:spPr>
              <a:xfrm>
                <a:off x="6991505" y="2057387"/>
                <a:ext cx="144153"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78" name="Ink 6"/>
              <p14:cNvContentPartPr>
                <a14:cpLocks xmlns:a14="http://schemas.microsoft.com/office/drawing/2010/main" noRot="1" noChangeAspect="1" noEditPoints="1" noChangeArrowheads="1" noChangeShapeType="1"/>
              </p14:cNvContentPartPr>
              <p14:nvPr/>
            </p14:nvContentPartPr>
            <p14:xfrm>
              <a:off x="6831013" y="2393950"/>
              <a:ext cx="90487" cy="1588"/>
            </p14:xfrm>
          </p:contentPart>
        </mc:Choice>
        <mc:Fallback xmlns="">
          <p:pic>
            <p:nvPicPr>
              <p:cNvPr id="3078" name="Ink 6"/>
              <p:cNvPicPr>
                <a:picLocks noRot="1" noChangeAspect="1" noEditPoints="1" noChangeArrowheads="1" noChangeShapeType="1"/>
              </p:cNvPicPr>
              <p:nvPr/>
            </p:nvPicPr>
            <p:blipFill>
              <a:blip r:embed="rId13"/>
              <a:stretch>
                <a:fillRect/>
              </a:stretch>
            </p:blipFill>
            <p:spPr>
              <a:xfrm>
                <a:off x="6821565" y="2352662"/>
                <a:ext cx="109384" cy="84164"/>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D Flip-flop</a:t>
            </a:r>
          </a:p>
        </p:txBody>
      </p:sp>
      <p:sp>
        <p:nvSpPr>
          <p:cNvPr id="3" name="Content Placeholder 2"/>
          <p:cNvSpPr>
            <a:spLocks noGrp="1"/>
          </p:cNvSpPr>
          <p:nvPr>
            <p:ph idx="1"/>
          </p:nvPr>
        </p:nvSpPr>
        <p:spPr>
          <a:xfrm>
            <a:off x="457200" y="1265237"/>
            <a:ext cx="8458200" cy="4906963"/>
          </a:xfrm>
        </p:spPr>
        <p:txBody>
          <a:bodyPr>
            <a:normAutofit lnSpcReduction="10000"/>
          </a:bodyPr>
          <a:lstStyle/>
          <a:p>
            <a:pPr algn="just"/>
            <a:r>
              <a:rPr lang="en-US" sz="2000" dirty="0"/>
              <a:t>D flip-flop is a modified version of  SR flip-flop</a:t>
            </a:r>
          </a:p>
          <a:p>
            <a:pPr algn="just"/>
            <a:r>
              <a:rPr lang="en-US" sz="2000" dirty="0"/>
              <a:t>If the clock input is level-triggered, it is called as clocked D-Latch else it is referred as D flip-flop </a:t>
            </a:r>
          </a:p>
          <a:p>
            <a:pPr algn="just"/>
            <a:r>
              <a:rPr lang="en-US" sz="2000" dirty="0">
                <a:solidFill>
                  <a:srgbClr val="FF0000"/>
                </a:solidFill>
              </a:rPr>
              <a:t>Q</a:t>
            </a:r>
            <a:r>
              <a:rPr lang="en-US" sz="1800" dirty="0">
                <a:solidFill>
                  <a:srgbClr val="FF0000"/>
                </a:solidFill>
              </a:rPr>
              <a:t>n</a:t>
            </a:r>
            <a:r>
              <a:rPr lang="en-US" sz="2000" dirty="0">
                <a:solidFill>
                  <a:srgbClr val="FF0000"/>
                </a:solidFill>
              </a:rPr>
              <a:t> is present state </a:t>
            </a:r>
            <a:r>
              <a:rPr lang="en-US" sz="2000" dirty="0"/>
              <a:t>and </a:t>
            </a:r>
            <a:r>
              <a:rPr lang="en-US" sz="2000" dirty="0">
                <a:solidFill>
                  <a:srgbClr val="00B050"/>
                </a:solidFill>
              </a:rPr>
              <a:t>Q</a:t>
            </a:r>
            <a:r>
              <a:rPr lang="en-US" sz="1800" dirty="0">
                <a:solidFill>
                  <a:srgbClr val="00B050"/>
                </a:solidFill>
              </a:rPr>
              <a:t>n+1</a:t>
            </a:r>
            <a:r>
              <a:rPr lang="en-US" sz="2000" dirty="0">
                <a:solidFill>
                  <a:srgbClr val="00B050"/>
                </a:solidFill>
              </a:rPr>
              <a:t> is next state</a:t>
            </a:r>
          </a:p>
          <a:p>
            <a:pPr algn="just">
              <a:buNone/>
            </a:pPr>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buNone/>
            </a:pPr>
            <a:endParaRPr lang="en-US" sz="2000" dirty="0"/>
          </a:p>
          <a:p>
            <a:pPr algn="just"/>
            <a:endParaRPr lang="en-US" sz="2000" dirty="0"/>
          </a:p>
          <a:p>
            <a:pPr algn="just"/>
            <a:r>
              <a:rPr lang="en-US" sz="2000" dirty="0"/>
              <a:t>Characteristic equation of D flip-flop is</a:t>
            </a:r>
          </a:p>
          <a:p>
            <a:pPr algn="just">
              <a:buNone/>
            </a:pPr>
            <a:r>
              <a:rPr lang="en-US" sz="2000" dirty="0"/>
              <a:t>  </a:t>
            </a:r>
          </a:p>
        </p:txBody>
      </p:sp>
      <p:pic>
        <p:nvPicPr>
          <p:cNvPr id="5122" name="Picture 2"/>
          <p:cNvPicPr>
            <a:picLocks noChangeAspect="1" noChangeArrowheads="1"/>
          </p:cNvPicPr>
          <p:nvPr/>
        </p:nvPicPr>
        <p:blipFill>
          <a:blip r:embed="rId2"/>
          <a:srcRect/>
          <a:stretch>
            <a:fillRect/>
          </a:stretch>
        </p:blipFill>
        <p:spPr bwMode="auto">
          <a:xfrm>
            <a:off x="0" y="3048000"/>
            <a:ext cx="2638425" cy="15716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277100" y="3105150"/>
            <a:ext cx="1714500" cy="123825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2628900" y="2743200"/>
            <a:ext cx="4572000" cy="20002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5105400" y="5200650"/>
            <a:ext cx="990600" cy="3619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6">
            <p14:nvContentPartPr>
              <p14:cNvPr id="4098" name="Ink 2"/>
              <p14:cNvContentPartPr>
                <a14:cpLocks xmlns:a14="http://schemas.microsoft.com/office/drawing/2010/main" noRot="1" noChangeAspect="1" noEditPoints="1" noChangeArrowheads="1" noChangeShapeType="1"/>
              </p14:cNvContentPartPr>
              <p14:nvPr/>
            </p14:nvContentPartPr>
            <p14:xfrm>
              <a:off x="2017713" y="2660650"/>
              <a:ext cx="2652712" cy="312738"/>
            </p14:xfrm>
          </p:contentPart>
        </mc:Choice>
        <mc:Fallback xmlns="">
          <p:pic>
            <p:nvPicPr>
              <p:cNvPr id="4098" name="Ink 2"/>
              <p:cNvPicPr>
                <a:picLocks noRot="1" noChangeAspect="1" noEditPoints="1" noChangeArrowheads="1" noChangeShapeType="1"/>
              </p:cNvPicPr>
              <p:nvPr/>
            </p:nvPicPr>
            <p:blipFill>
              <a:blip r:embed="rId7"/>
              <a:stretch>
                <a:fillRect/>
              </a:stretch>
            </p:blipFill>
            <p:spPr>
              <a:xfrm>
                <a:off x="2008352" y="2651545"/>
                <a:ext cx="2671434" cy="33094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99" name="Ink 3"/>
              <p14:cNvContentPartPr>
                <a14:cpLocks xmlns:a14="http://schemas.microsoft.com/office/drawing/2010/main" noRot="1" noChangeAspect="1" noEditPoints="1" noChangeArrowheads="1" noChangeShapeType="1"/>
              </p14:cNvContentPartPr>
              <p14:nvPr/>
            </p14:nvContentPartPr>
            <p14:xfrm>
              <a:off x="21794788" y="138433175"/>
              <a:ext cx="0" cy="0"/>
            </p14:xfrm>
          </p:contentPart>
        </mc:Choice>
        <mc:Fallback xmlns="">
          <p:pic>
            <p:nvPicPr>
              <p:cNvPr id="4099" name="Ink 3"/>
              <p:cNvPicPr>
                <a:picLocks noRot="1" noChangeAspect="1" noEditPoints="1" noChangeArrowheads="1" noChangeShapeType="1"/>
              </p:cNvPicPr>
              <p:nvPr/>
            </p:nvPicPr>
            <p:blipFill>
              <a:blip r:embed="rId9"/>
              <a:stretch>
                <a:fillRect/>
              </a:stretch>
            </p:blipFill>
            <p:spPr>
              <a:xfrm>
                <a:off x="21794788" y="138433175"/>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00" name="Ink 4"/>
              <p14:cNvContentPartPr>
                <a14:cpLocks xmlns:a14="http://schemas.microsoft.com/office/drawing/2010/main" noRot="1" noChangeAspect="1" noEditPoints="1" noChangeArrowheads="1" noChangeShapeType="1"/>
              </p14:cNvContentPartPr>
              <p14:nvPr/>
            </p14:nvContentPartPr>
            <p14:xfrm>
              <a:off x="3081338" y="3178175"/>
              <a:ext cx="473075" cy="536575"/>
            </p14:xfrm>
          </p:contentPart>
        </mc:Choice>
        <mc:Fallback xmlns="">
          <p:pic>
            <p:nvPicPr>
              <p:cNvPr id="4100" name="Ink 4"/>
              <p:cNvPicPr>
                <a:picLocks noRot="1" noChangeAspect="1" noEditPoints="1" noChangeArrowheads="1" noChangeShapeType="1"/>
              </p:cNvPicPr>
              <p:nvPr/>
            </p:nvPicPr>
            <p:blipFill>
              <a:blip r:embed="rId11"/>
              <a:stretch>
                <a:fillRect/>
              </a:stretch>
            </p:blipFill>
            <p:spPr>
              <a:xfrm>
                <a:off x="3071984" y="3168868"/>
                <a:ext cx="491782" cy="5551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01" name="Ink 5"/>
              <p14:cNvContentPartPr>
                <a14:cpLocks xmlns:a14="http://schemas.microsoft.com/office/drawing/2010/main" noRot="1" noChangeAspect="1" noEditPoints="1" noChangeArrowheads="1" noChangeShapeType="1"/>
              </p14:cNvContentPartPr>
              <p14:nvPr/>
            </p14:nvContentPartPr>
            <p14:xfrm>
              <a:off x="8286750" y="2312988"/>
              <a:ext cx="9525" cy="125412"/>
            </p14:xfrm>
          </p:contentPart>
        </mc:Choice>
        <mc:Fallback xmlns="">
          <p:pic>
            <p:nvPicPr>
              <p:cNvPr id="4101" name="Ink 5"/>
              <p:cNvPicPr>
                <a:picLocks noRot="1" noChangeAspect="1" noEditPoints="1" noChangeArrowheads="1" noChangeShapeType="1"/>
              </p:cNvPicPr>
              <p:nvPr/>
            </p:nvPicPr>
            <p:blipFill>
              <a:blip r:embed="rId13"/>
              <a:stretch>
                <a:fillRect/>
              </a:stretch>
            </p:blipFill>
            <p:spPr>
              <a:xfrm>
                <a:off x="8277225" y="2303645"/>
                <a:ext cx="28575" cy="14409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02" name="Ink 6"/>
              <p14:cNvContentPartPr>
                <a14:cpLocks xmlns:a14="http://schemas.microsoft.com/office/drawing/2010/main" noRot="1" noChangeAspect="1" noEditPoints="1" noChangeArrowheads="1" noChangeShapeType="1"/>
              </p14:cNvContentPartPr>
              <p14:nvPr/>
            </p14:nvContentPartPr>
            <p14:xfrm>
              <a:off x="7473950" y="2116138"/>
              <a:ext cx="758825" cy="438150"/>
            </p14:xfrm>
          </p:contentPart>
        </mc:Choice>
        <mc:Fallback xmlns="">
          <p:pic>
            <p:nvPicPr>
              <p:cNvPr id="4102" name="Ink 6"/>
              <p:cNvPicPr>
                <a:picLocks noRot="1" noChangeAspect="1" noEditPoints="1" noChangeArrowheads="1" noChangeShapeType="1"/>
              </p:cNvPicPr>
              <p:nvPr/>
            </p:nvPicPr>
            <p:blipFill>
              <a:blip r:embed="rId15"/>
              <a:stretch>
                <a:fillRect/>
              </a:stretch>
            </p:blipFill>
            <p:spPr>
              <a:xfrm>
                <a:off x="7464617" y="2106573"/>
                <a:ext cx="777491" cy="45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03" name="Ink 7"/>
              <p14:cNvContentPartPr>
                <a14:cpLocks xmlns:a14="http://schemas.microsoft.com/office/drawing/2010/main" noRot="1" noChangeAspect="1" noEditPoints="1" noChangeArrowheads="1" noChangeShapeType="1"/>
              </p14:cNvContentPartPr>
              <p14:nvPr/>
            </p14:nvContentPartPr>
            <p14:xfrm>
              <a:off x="8474075" y="2062163"/>
              <a:ext cx="563563" cy="322262"/>
            </p14:xfrm>
          </p:contentPart>
        </mc:Choice>
        <mc:Fallback xmlns="">
          <p:pic>
            <p:nvPicPr>
              <p:cNvPr id="4103" name="Ink 7"/>
              <p:cNvPicPr>
                <a:picLocks noRot="1" noChangeAspect="1" noEditPoints="1" noChangeArrowheads="1" noChangeShapeType="1"/>
              </p:cNvPicPr>
              <p:nvPr/>
            </p:nvPicPr>
            <p:blipFill>
              <a:blip r:embed="rId17"/>
              <a:stretch>
                <a:fillRect/>
              </a:stretch>
            </p:blipFill>
            <p:spPr>
              <a:xfrm>
                <a:off x="8464700" y="2052822"/>
                <a:ext cx="582312" cy="3409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04" name="Ink 8"/>
              <p14:cNvContentPartPr>
                <a14:cpLocks xmlns:a14="http://schemas.microsoft.com/office/drawing/2010/main" noRot="1" noChangeAspect="1" noEditPoints="1" noChangeArrowheads="1" noChangeShapeType="1"/>
              </p14:cNvContentPartPr>
              <p14:nvPr/>
            </p14:nvContentPartPr>
            <p14:xfrm>
              <a:off x="4633913" y="4348163"/>
              <a:ext cx="4216400" cy="2224087"/>
            </p14:xfrm>
          </p:contentPart>
        </mc:Choice>
        <mc:Fallback xmlns="">
          <p:pic>
            <p:nvPicPr>
              <p:cNvPr id="4104" name="Ink 8"/>
              <p:cNvPicPr>
                <a:picLocks noRot="1" noChangeAspect="1" noEditPoints="1" noChangeArrowheads="1" noChangeShapeType="1"/>
              </p:cNvPicPr>
              <p:nvPr/>
            </p:nvPicPr>
            <p:blipFill>
              <a:blip r:embed="rId19"/>
              <a:stretch>
                <a:fillRect/>
              </a:stretch>
            </p:blipFill>
            <p:spPr>
              <a:xfrm>
                <a:off x="4624550" y="4338844"/>
                <a:ext cx="4235127" cy="224272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05" name="Ink 9"/>
              <p14:cNvContentPartPr>
                <a14:cpLocks xmlns:a14="http://schemas.microsoft.com/office/drawing/2010/main" noRot="1" noChangeAspect="1" noEditPoints="1" noChangeArrowheads="1" noChangeShapeType="1"/>
              </p14:cNvContentPartPr>
              <p14:nvPr/>
            </p14:nvContentPartPr>
            <p14:xfrm>
              <a:off x="7392988" y="2500313"/>
              <a:ext cx="438150" cy="492125"/>
            </p14:xfrm>
          </p:contentPart>
        </mc:Choice>
        <mc:Fallback xmlns="">
          <p:pic>
            <p:nvPicPr>
              <p:cNvPr id="4105" name="Ink 9"/>
              <p:cNvPicPr>
                <a:picLocks noRot="1" noChangeAspect="1" noEditPoints="1" noChangeArrowheads="1" noChangeShapeType="1"/>
              </p:cNvPicPr>
              <p:nvPr/>
            </p:nvPicPr>
            <p:blipFill>
              <a:blip r:embed="rId21"/>
              <a:stretch>
                <a:fillRect/>
              </a:stretch>
            </p:blipFill>
            <p:spPr>
              <a:xfrm>
                <a:off x="7383627" y="2490960"/>
                <a:ext cx="456871" cy="51083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06" name="Ink 10"/>
              <p14:cNvContentPartPr>
                <a14:cpLocks xmlns:a14="http://schemas.microsoft.com/office/drawing/2010/main" noRot="1" noChangeAspect="1" noEditPoints="1" noChangeArrowheads="1" noChangeShapeType="1"/>
              </p14:cNvContentPartPr>
              <p14:nvPr/>
            </p14:nvContentPartPr>
            <p14:xfrm>
              <a:off x="7242175" y="2741613"/>
              <a:ext cx="1724025" cy="1616075"/>
            </p14:xfrm>
          </p:contentPart>
        </mc:Choice>
        <mc:Fallback xmlns="">
          <p:pic>
            <p:nvPicPr>
              <p:cNvPr id="4106" name="Ink 10"/>
              <p:cNvPicPr>
                <a:picLocks noRot="1" noChangeAspect="1" noEditPoints="1" noChangeArrowheads="1" noChangeShapeType="1"/>
              </p:cNvPicPr>
              <p:nvPr/>
            </p:nvPicPr>
            <p:blipFill>
              <a:blip r:embed="rId23"/>
              <a:stretch>
                <a:fillRect/>
              </a:stretch>
            </p:blipFill>
            <p:spPr>
              <a:xfrm>
                <a:off x="7232881" y="2732303"/>
                <a:ext cx="1742613" cy="163469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07" name="Ink 11"/>
              <p14:cNvContentPartPr>
                <a14:cpLocks xmlns:a14="http://schemas.microsoft.com/office/drawing/2010/main" noRot="1" noChangeAspect="1" noEditPoints="1" noChangeArrowheads="1" noChangeShapeType="1"/>
              </p14:cNvContentPartPr>
              <p14:nvPr/>
            </p14:nvContentPartPr>
            <p14:xfrm>
              <a:off x="6643688" y="4679950"/>
              <a:ext cx="1901825" cy="1089025"/>
            </p14:xfrm>
          </p:contentPart>
        </mc:Choice>
        <mc:Fallback xmlns="">
          <p:pic>
            <p:nvPicPr>
              <p:cNvPr id="4107" name="Ink 11"/>
              <p:cNvPicPr>
                <a:picLocks noRot="1" noChangeAspect="1" noEditPoints="1" noChangeArrowheads="1" noChangeShapeType="1"/>
              </p:cNvPicPr>
              <p:nvPr/>
            </p:nvPicPr>
            <p:blipFill>
              <a:blip r:embed="rId25"/>
              <a:stretch>
                <a:fillRect/>
              </a:stretch>
            </p:blipFill>
            <p:spPr>
              <a:xfrm>
                <a:off x="6634335" y="4670645"/>
                <a:ext cx="1920530" cy="110763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08" name="Ink 12"/>
              <p14:cNvContentPartPr>
                <a14:cpLocks xmlns:a14="http://schemas.microsoft.com/office/drawing/2010/main" noRot="1" noChangeAspect="1" noEditPoints="1" noChangeArrowheads="1" noChangeShapeType="1"/>
              </p14:cNvContentPartPr>
              <p14:nvPr/>
            </p14:nvContentPartPr>
            <p14:xfrm>
              <a:off x="2054225" y="5643563"/>
              <a:ext cx="4170363" cy="884237"/>
            </p14:xfrm>
          </p:contentPart>
        </mc:Choice>
        <mc:Fallback xmlns="">
          <p:pic>
            <p:nvPicPr>
              <p:cNvPr id="4108" name="Ink 12"/>
              <p:cNvPicPr>
                <a:picLocks noRot="1" noChangeAspect="1" noEditPoints="1" noChangeArrowheads="1" noChangeShapeType="1"/>
              </p:cNvPicPr>
              <p:nvPr/>
            </p:nvPicPr>
            <p:blipFill>
              <a:blip r:embed="rId27"/>
              <a:stretch>
                <a:fillRect/>
              </a:stretch>
            </p:blipFill>
            <p:spPr>
              <a:xfrm>
                <a:off x="2044877" y="5634289"/>
                <a:ext cx="4189059" cy="90278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09" name="Ink 13"/>
              <p14:cNvContentPartPr>
                <a14:cpLocks xmlns:a14="http://schemas.microsoft.com/office/drawing/2010/main" noRot="1" noChangeAspect="1" noEditPoints="1" noChangeArrowheads="1" noChangeShapeType="1"/>
              </p14:cNvContentPartPr>
              <p14:nvPr/>
            </p14:nvContentPartPr>
            <p14:xfrm>
              <a:off x="2438400" y="6107113"/>
              <a:ext cx="615950" cy="269875"/>
            </p14:xfrm>
          </p:contentPart>
        </mc:Choice>
        <mc:Fallback xmlns="">
          <p:pic>
            <p:nvPicPr>
              <p:cNvPr id="4109" name="Ink 13"/>
              <p:cNvPicPr>
                <a:picLocks noRot="1" noChangeAspect="1" noEditPoints="1" noChangeArrowheads="1" noChangeShapeType="1"/>
              </p:cNvPicPr>
              <p:nvPr/>
            </p:nvPicPr>
            <p:blipFill>
              <a:blip r:embed="rId29"/>
              <a:stretch>
                <a:fillRect/>
              </a:stretch>
            </p:blipFill>
            <p:spPr>
              <a:xfrm>
                <a:off x="2429057" y="6097720"/>
                <a:ext cx="634637" cy="28866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10" name="Ink 14"/>
              <p14:cNvContentPartPr>
                <a14:cpLocks xmlns:a14="http://schemas.microsoft.com/office/drawing/2010/main" noRot="1" noChangeAspect="1" noEditPoints="1" noChangeArrowheads="1" noChangeShapeType="1"/>
              </p14:cNvContentPartPr>
              <p14:nvPr/>
            </p14:nvContentPartPr>
            <p14:xfrm>
              <a:off x="3116263" y="5500688"/>
              <a:ext cx="3233737" cy="1054100"/>
            </p14:xfrm>
          </p:contentPart>
        </mc:Choice>
        <mc:Fallback xmlns="">
          <p:pic>
            <p:nvPicPr>
              <p:cNvPr id="4110" name="Ink 14"/>
              <p:cNvPicPr>
                <a:picLocks noRot="1" noChangeAspect="1" noEditPoints="1" noChangeArrowheads="1" noChangeShapeType="1"/>
              </p:cNvPicPr>
              <p:nvPr/>
            </p:nvPicPr>
            <p:blipFill>
              <a:blip r:embed="rId31"/>
              <a:stretch>
                <a:fillRect/>
              </a:stretch>
            </p:blipFill>
            <p:spPr>
              <a:xfrm>
                <a:off x="3106900" y="5491429"/>
                <a:ext cx="3252462" cy="1072618"/>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a:t>VHDL Code of D Flip-flop</a:t>
            </a:r>
          </a:p>
        </p:txBody>
      </p:sp>
      <p:sp>
        <p:nvSpPr>
          <p:cNvPr id="3" name="Content Placeholder 2"/>
          <p:cNvSpPr>
            <a:spLocks noGrp="1"/>
          </p:cNvSpPr>
          <p:nvPr>
            <p:ph idx="1"/>
          </p:nvPr>
        </p:nvSpPr>
        <p:spPr>
          <a:xfrm>
            <a:off x="457200" y="1219200"/>
            <a:ext cx="8458200" cy="4906963"/>
          </a:xfrm>
        </p:spPr>
        <p:txBody>
          <a:bodyPr>
            <a:normAutofit/>
          </a:bodyPr>
          <a:lstStyle/>
          <a:p>
            <a:pPr algn="just">
              <a:buNone/>
            </a:pPr>
            <a:r>
              <a:rPr lang="en-US" sz="2000" dirty="0"/>
              <a:t>  </a:t>
            </a:r>
          </a:p>
        </p:txBody>
      </p:sp>
      <p:pic>
        <p:nvPicPr>
          <p:cNvPr id="22532" name="Picture 4"/>
          <p:cNvPicPr>
            <a:picLocks noChangeAspect="1" noChangeArrowheads="1"/>
          </p:cNvPicPr>
          <p:nvPr/>
        </p:nvPicPr>
        <p:blipFill>
          <a:blip r:embed="rId2"/>
          <a:srcRect/>
          <a:stretch>
            <a:fillRect/>
          </a:stretch>
        </p:blipFill>
        <p:spPr bwMode="auto">
          <a:xfrm>
            <a:off x="5867400" y="1295400"/>
            <a:ext cx="1943100" cy="19431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6248400" y="4705350"/>
            <a:ext cx="1714500" cy="1238250"/>
          </a:xfrm>
          <a:prstGeom prst="rect">
            <a:avLst/>
          </a:prstGeom>
          <a:noFill/>
          <a:ln w="9525">
            <a:noFill/>
            <a:miter lim="800000"/>
            <a:headEnd/>
            <a:tailEnd/>
          </a:ln>
          <a:effectLst/>
        </p:spPr>
      </p:pic>
      <p:sp>
        <p:nvSpPr>
          <p:cNvPr id="7" name="TextBox 6"/>
          <p:cNvSpPr txBox="1"/>
          <p:nvPr/>
        </p:nvSpPr>
        <p:spPr>
          <a:xfrm>
            <a:off x="5867400" y="3267670"/>
            <a:ext cx="3243196" cy="923330"/>
          </a:xfrm>
          <a:prstGeom prst="rect">
            <a:avLst/>
          </a:prstGeom>
          <a:noFill/>
        </p:spPr>
        <p:txBody>
          <a:bodyPr wrap="none" rtlCol="0">
            <a:spAutoFit/>
          </a:bodyPr>
          <a:lstStyle/>
          <a:p>
            <a:pPr algn="just"/>
            <a:r>
              <a:rPr lang="en-US" b="1" dirty="0">
                <a:solidFill>
                  <a:srgbClr val="FF0000"/>
                </a:solidFill>
              </a:rPr>
              <a:t>If RST = ‘1’, flip-flop will be reset</a:t>
            </a:r>
          </a:p>
          <a:p>
            <a:pPr algn="just"/>
            <a:r>
              <a:rPr lang="en-US" b="1" dirty="0">
                <a:solidFill>
                  <a:srgbClr val="FF0000"/>
                </a:solidFill>
              </a:rPr>
              <a:t>It means Q = 0 else it acts as       </a:t>
            </a:r>
          </a:p>
          <a:p>
            <a:pPr algn="just"/>
            <a:r>
              <a:rPr lang="en-US" b="1" dirty="0">
                <a:solidFill>
                  <a:srgbClr val="FF0000"/>
                </a:solidFill>
              </a:rPr>
              <a:t>D flip-flop</a:t>
            </a:r>
          </a:p>
        </p:txBody>
      </p:sp>
      <p:pic>
        <p:nvPicPr>
          <p:cNvPr id="1026" name="Picture 2"/>
          <p:cNvPicPr>
            <a:picLocks noChangeAspect="1" noChangeArrowheads="1"/>
          </p:cNvPicPr>
          <p:nvPr/>
        </p:nvPicPr>
        <p:blipFill>
          <a:blip r:embed="rId4"/>
          <a:srcRect/>
          <a:stretch>
            <a:fillRect/>
          </a:stretch>
        </p:blipFill>
        <p:spPr bwMode="auto">
          <a:xfrm>
            <a:off x="533400" y="1143000"/>
            <a:ext cx="4705350" cy="52578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VVIT PP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4C3F3746EB5E45BFDD3822F32FB711" ma:contentTypeVersion="7" ma:contentTypeDescription="Create a new document." ma:contentTypeScope="" ma:versionID="ef6d9c93715df0b1df330218ed2064e9">
  <xsd:schema xmlns:xsd="http://www.w3.org/2001/XMLSchema" xmlns:xs="http://www.w3.org/2001/XMLSchema" xmlns:p="http://schemas.microsoft.com/office/2006/metadata/properties" xmlns:ns2="ae65c6a1-3416-4bd1-9f28-0d7b64befec8" targetNamespace="http://schemas.microsoft.com/office/2006/metadata/properties" ma:root="true" ma:fieldsID="ab13ff0686e22a764542a05a577a554f" ns2:_="">
    <xsd:import namespace="ae65c6a1-3416-4bd1-9f28-0d7b64befec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65c6a1-3416-4bd1-9f28-0d7b64befe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5A00E5-AAFF-4D40-A27C-7DB2692A7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65c6a1-3416-4bd1-9f28-0d7b64befe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48AA9B-2D05-4A02-A2D6-9617F52C8811}">
  <ds:schemaRefs>
    <ds:schemaRef ds:uri="http://schemas.microsoft.com/sharepoint/v3/contenttype/forms"/>
  </ds:schemaRefs>
</ds:datastoreItem>
</file>

<file path=customXml/itemProps3.xml><?xml version="1.0" encoding="utf-8"?>
<ds:datastoreItem xmlns:ds="http://schemas.openxmlformats.org/officeDocument/2006/customXml" ds:itemID="{5387A09A-DA35-4C09-8AB5-9027A1834D5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VVIT PPT Theme</Template>
  <TotalTime>6802</TotalTime>
  <Words>2634</Words>
  <Application>Microsoft Office PowerPoint</Application>
  <PresentationFormat>On-screen Show (4:3)</PresentationFormat>
  <Paragraphs>727</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VVIT PPT Theme</vt:lpstr>
      <vt:lpstr>Unit-V SEQUENTIAL LOGIC DESIGN</vt:lpstr>
      <vt:lpstr>Sequential Circuits</vt:lpstr>
      <vt:lpstr>Sequential Circuits</vt:lpstr>
      <vt:lpstr>Latches</vt:lpstr>
      <vt:lpstr>SR Latch with Control (Clock) Input (Clocked SR Latch)</vt:lpstr>
      <vt:lpstr>SR Flip-flop</vt:lpstr>
      <vt:lpstr>VHDL Code of SR Flip-flop</vt:lpstr>
      <vt:lpstr>D Flip-flop</vt:lpstr>
      <vt:lpstr>VHDL Code of D Flip-flop</vt:lpstr>
      <vt:lpstr>JK Flip-flop</vt:lpstr>
      <vt:lpstr>VHDL Code of JK Flip-flop</vt:lpstr>
      <vt:lpstr>Race-around Condition in JK Flip-flop</vt:lpstr>
      <vt:lpstr>Master-Slave JK Flip-flop</vt:lpstr>
      <vt:lpstr>T Flip-flop</vt:lpstr>
      <vt:lpstr>VHDL Code of T Flip-flop</vt:lpstr>
      <vt:lpstr>Conversion of Flip-flops</vt:lpstr>
      <vt:lpstr>Excitation tables of all Flip-flops</vt:lpstr>
      <vt:lpstr>Conversion of Flip-flops</vt:lpstr>
      <vt:lpstr>Conversion of Flip-flops</vt:lpstr>
      <vt:lpstr>Conversion of Flip-flops</vt:lpstr>
      <vt:lpstr>Conversion of Flip-flops</vt:lpstr>
      <vt:lpstr>Conversion of Flip-flops</vt:lpstr>
      <vt:lpstr>Conversion of Flip-flops</vt:lpstr>
      <vt:lpstr>Conversion of Flip-flops</vt:lpstr>
      <vt:lpstr>Conversion of Flip-flops</vt:lpstr>
      <vt:lpstr>Shift Registers</vt:lpstr>
      <vt:lpstr>Shift Registers</vt:lpstr>
      <vt:lpstr>Shift Registers</vt:lpstr>
      <vt:lpstr>Shift Registers</vt:lpstr>
      <vt:lpstr>Shift Registers</vt:lpstr>
      <vt:lpstr>Shift Registers</vt:lpstr>
      <vt:lpstr>Shift Registers</vt:lpstr>
      <vt:lpstr>Shift Registers</vt:lpstr>
      <vt:lpstr>Shift Registers</vt:lpstr>
      <vt:lpstr>Shift Registers</vt:lpstr>
      <vt:lpstr>ICs Related to Flip-flops and registers</vt:lpstr>
      <vt:lpstr>ICs Related to Flip-flops and registers</vt:lpstr>
      <vt:lpstr>ICs Related to Flip-flops and registers</vt:lpstr>
      <vt:lpstr>ICs Related to Flip-flops and registers</vt:lpstr>
      <vt:lpstr>Universal Shift Register</vt:lpstr>
      <vt:lpstr>Universal Shift Register</vt:lpstr>
      <vt:lpstr>Universal Shift Register</vt:lpstr>
      <vt:lpstr>Ring Counter</vt:lpstr>
      <vt:lpstr>Ring Counter</vt:lpstr>
      <vt:lpstr>Ring Counter</vt:lpstr>
      <vt:lpstr>Johnson Counter</vt:lpstr>
      <vt:lpstr>Johnson 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lpstr>Counter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Unit-IV DIGITAL IC APPLICATIONS</dc:title>
  <dc:creator>Dell</dc:creator>
  <cp:lastModifiedBy>Dell</cp:lastModifiedBy>
  <cp:revision>535</cp:revision>
  <dcterms:created xsi:type="dcterms:W3CDTF">2006-08-16T00:00:00Z</dcterms:created>
  <dcterms:modified xsi:type="dcterms:W3CDTF">2021-03-17T09:37:11Z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0x010100E74C3F3746EB5E45BFDD3822F32FB711</vt:lpwstr>
  </property>
</Properties>
</file>